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notesSlides/notesSlide4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layout20.xml" ContentType="application/vnd.openxmlformats-officedocument.drawingml.diagramLayout+xml"/>
  <Default Extension="png" ContentType="image/png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diagrams/data21.xml" ContentType="application/vnd.openxmlformats-officedocument.drawingml.diagramData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notesSlides/notesSlide13.xml" ContentType="application/vnd.openxmlformats-officedocument.presentationml.notesSlide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comments/comment2.xml" ContentType="application/vnd.openxmlformats-officedocument.presentationml.comment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37.xml" ContentType="application/vnd.openxmlformats-officedocument.presentationml.notesSlide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notesSlides/notesSlide26.xml" ContentType="application/vnd.openxmlformats-officedocument.presentationml.notesSlide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notesSlides/notesSlide45.xml" ContentType="application/vnd.openxmlformats-officedocument.presentationml.notesSlid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drawing19.xml" ContentType="application/vnd.ms-office.drawingml.diagramDrawing+xml"/>
  <Override PartName="/ppt/notesSlides/notesSlide28.xml" ContentType="application/vnd.openxmlformats-officedocument.presentationml.notesSlide+xml"/>
  <Override PartName="/ppt/diagrams/quickStyle29.xml" ContentType="application/vnd.openxmlformats-officedocument.drawingml.diagramStyle+xml"/>
  <Override PartName="/ppt/slideLayouts/slideLayout14.xml" ContentType="application/vnd.openxmlformats-officedocument.presentationml.slideLayout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notesSlides/notesSlide42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  <p:sldMasterId id="2147483831" r:id="rId2"/>
  </p:sldMasterIdLst>
  <p:notesMasterIdLst>
    <p:notesMasterId r:id="rId50"/>
  </p:notesMasterIdLst>
  <p:handoutMasterIdLst>
    <p:handoutMasterId r:id="rId51"/>
  </p:handoutMasterIdLst>
  <p:sldIdLst>
    <p:sldId id="256" r:id="rId3"/>
    <p:sldId id="307" r:id="rId4"/>
    <p:sldId id="257" r:id="rId5"/>
    <p:sldId id="259" r:id="rId6"/>
    <p:sldId id="261" r:id="rId7"/>
    <p:sldId id="260" r:id="rId8"/>
    <p:sldId id="296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302" r:id="rId26"/>
    <p:sldId id="303" r:id="rId27"/>
    <p:sldId id="304" r:id="rId28"/>
    <p:sldId id="305" r:id="rId29"/>
    <p:sldId id="282" r:id="rId30"/>
    <p:sldId id="284" r:id="rId31"/>
    <p:sldId id="285" r:id="rId32"/>
    <p:sldId id="306" r:id="rId33"/>
    <p:sldId id="286" r:id="rId34"/>
    <p:sldId id="287" r:id="rId35"/>
    <p:sldId id="289" r:id="rId36"/>
    <p:sldId id="290" r:id="rId37"/>
    <p:sldId id="291" r:id="rId38"/>
    <p:sldId id="292" r:id="rId39"/>
    <p:sldId id="293" r:id="rId40"/>
    <p:sldId id="294" r:id="rId41"/>
    <p:sldId id="308" r:id="rId42"/>
    <p:sldId id="315" r:id="rId43"/>
    <p:sldId id="310" r:id="rId44"/>
    <p:sldId id="311" r:id="rId45"/>
    <p:sldId id="312" r:id="rId46"/>
    <p:sldId id="313" r:id="rId47"/>
    <p:sldId id="314" r:id="rId48"/>
    <p:sldId id="309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d" initials="R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301" autoAdjust="0"/>
  </p:normalViewPr>
  <p:slideViewPr>
    <p:cSldViewPr>
      <p:cViewPr varScale="1">
        <p:scale>
          <a:sx n="57" d="100"/>
          <a:sy n="57" d="100"/>
        </p:scale>
        <p:origin x="-12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8-09-30T18:44:43.265" idx="2">
    <p:pos x="7824" y="672"/>
    <p:text/>
  </p:cm>
  <p:cm authorId="0" dt="2008-09-30T18:49:46.093" idx="5">
    <p:pos x="7920" y="768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8-09-30T18:22:19.453" idx="1">
    <p:pos x="7824" y="672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F7BC34-E10C-47FC-8363-3F54234BF5FF}" type="doc">
      <dgm:prSet loTypeId="urn:microsoft.com/office/officeart/2005/8/layout/hierarchy3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950AED-4770-423A-8E48-85CEE9C4FAF3}">
      <dgm:prSet phldrT="[Text]"/>
      <dgm:spPr/>
      <dgm:t>
        <a:bodyPr/>
        <a:lstStyle/>
        <a:p>
          <a:r>
            <a:rPr lang="en-US" dirty="0" smtClean="0"/>
            <a:t>Gran Caballero </a:t>
          </a:r>
          <a:endParaRPr lang="en-US" dirty="0"/>
        </a:p>
      </dgm:t>
    </dgm:pt>
    <dgm:pt modelId="{0EB10A89-C392-4377-9B0B-4CE54B108A37}" type="parTrans" cxnId="{F7D5BDC8-3186-49DA-B49F-81382D1EC9FA}">
      <dgm:prSet/>
      <dgm:spPr/>
      <dgm:t>
        <a:bodyPr/>
        <a:lstStyle/>
        <a:p>
          <a:endParaRPr lang="en-US"/>
        </a:p>
      </dgm:t>
    </dgm:pt>
    <dgm:pt modelId="{895D326D-92FF-4546-86D7-6AFFCFE5814E}" type="sibTrans" cxnId="{F7D5BDC8-3186-49DA-B49F-81382D1EC9FA}">
      <dgm:prSet/>
      <dgm:spPr/>
      <dgm:t>
        <a:bodyPr/>
        <a:lstStyle/>
        <a:p>
          <a:endParaRPr lang="en-US"/>
        </a:p>
      </dgm:t>
    </dgm:pt>
    <dgm:pt modelId="{EC2279D9-D68F-4FC9-9B5A-A0C6E7B42AB9}">
      <dgm:prSet/>
      <dgm:spPr/>
      <dgm:t>
        <a:bodyPr/>
        <a:lstStyle/>
        <a:p>
          <a:r>
            <a:rPr lang="en-US" dirty="0" smtClean="0"/>
            <a:t>Diputado Gran Caballero</a:t>
          </a:r>
          <a:endParaRPr lang="en-US" dirty="0"/>
        </a:p>
      </dgm:t>
    </dgm:pt>
    <dgm:pt modelId="{FE0C03C7-2E70-4A31-AC37-F44FEB31D6DB}" type="parTrans" cxnId="{8A5DE0E9-B91F-42FF-BE40-3BE5277927D2}">
      <dgm:prSet/>
      <dgm:spPr/>
      <dgm:t>
        <a:bodyPr/>
        <a:lstStyle/>
        <a:p>
          <a:endParaRPr lang="en-US" dirty="0"/>
        </a:p>
      </dgm:t>
    </dgm:pt>
    <dgm:pt modelId="{0FE5C47B-C3CD-4B7F-83A2-D97F3463921D}" type="sibTrans" cxnId="{8A5DE0E9-B91F-42FF-BE40-3BE5277927D2}">
      <dgm:prSet/>
      <dgm:spPr/>
      <dgm:t>
        <a:bodyPr/>
        <a:lstStyle/>
        <a:p>
          <a:endParaRPr lang="en-US"/>
        </a:p>
      </dgm:t>
    </dgm:pt>
    <dgm:pt modelId="{708DF3C6-9C7C-43BA-A5F5-317AEC8AF814}">
      <dgm:prSet/>
      <dgm:spPr/>
      <dgm:t>
        <a:bodyPr/>
        <a:lstStyle/>
        <a:p>
          <a:r>
            <a:rPr lang="en-US" dirty="0" smtClean="0"/>
            <a:t>Canciller</a:t>
          </a:r>
          <a:endParaRPr lang="en-US" dirty="0"/>
        </a:p>
      </dgm:t>
    </dgm:pt>
    <dgm:pt modelId="{1792579E-A075-4922-84AD-1048018F7FCC}" type="parTrans" cxnId="{0F698983-95F1-489D-9723-7ECD06154584}">
      <dgm:prSet/>
      <dgm:spPr/>
      <dgm:t>
        <a:bodyPr/>
        <a:lstStyle/>
        <a:p>
          <a:endParaRPr lang="en-US" dirty="0"/>
        </a:p>
      </dgm:t>
    </dgm:pt>
    <dgm:pt modelId="{231C76B2-F57D-425F-972A-B7179BCD57EB}" type="sibTrans" cxnId="{0F698983-95F1-489D-9723-7ECD06154584}">
      <dgm:prSet/>
      <dgm:spPr/>
      <dgm:t>
        <a:bodyPr/>
        <a:lstStyle/>
        <a:p>
          <a:endParaRPr lang="en-US"/>
        </a:p>
      </dgm:t>
    </dgm:pt>
    <dgm:pt modelId="{A3C36B6A-FE58-42A1-9835-1D780614738D}">
      <dgm:prSet/>
      <dgm:spPr/>
      <dgm:t>
        <a:bodyPr/>
        <a:lstStyle/>
        <a:p>
          <a:r>
            <a:rPr lang="en-US" dirty="0" smtClean="0"/>
            <a:t>Secretario de Actas</a:t>
          </a:r>
          <a:endParaRPr lang="en-US" dirty="0"/>
        </a:p>
      </dgm:t>
    </dgm:pt>
    <dgm:pt modelId="{11688089-9D05-4041-8DEF-41BE406F7506}" type="parTrans" cxnId="{8C595338-B270-466E-89D3-25FC37740EF6}">
      <dgm:prSet/>
      <dgm:spPr/>
      <dgm:t>
        <a:bodyPr/>
        <a:lstStyle/>
        <a:p>
          <a:endParaRPr lang="en-US" dirty="0"/>
        </a:p>
      </dgm:t>
    </dgm:pt>
    <dgm:pt modelId="{6E288CE1-A5D1-4ACD-9AB4-662DE0ED6C68}" type="sibTrans" cxnId="{8C595338-B270-466E-89D3-25FC37740EF6}">
      <dgm:prSet/>
      <dgm:spPr/>
      <dgm:t>
        <a:bodyPr/>
        <a:lstStyle/>
        <a:p>
          <a:endParaRPr lang="en-US"/>
        </a:p>
      </dgm:t>
    </dgm:pt>
    <dgm:pt modelId="{F088030B-4DF9-4D2D-B903-8932F9260841}">
      <dgm:prSet/>
      <dgm:spPr/>
      <dgm:t>
        <a:bodyPr/>
        <a:lstStyle/>
        <a:p>
          <a:r>
            <a:rPr lang="en-US" dirty="0" smtClean="0"/>
            <a:t>Tesorero</a:t>
          </a:r>
          <a:endParaRPr lang="en-US" dirty="0"/>
        </a:p>
      </dgm:t>
    </dgm:pt>
    <dgm:pt modelId="{8DFC66D6-E948-4FE9-B3F9-F52B85643807}" type="parTrans" cxnId="{9B37490C-52F2-4CED-B551-54ED93CDD6FB}">
      <dgm:prSet/>
      <dgm:spPr/>
      <dgm:t>
        <a:bodyPr/>
        <a:lstStyle/>
        <a:p>
          <a:endParaRPr lang="en-US" dirty="0"/>
        </a:p>
      </dgm:t>
    </dgm:pt>
    <dgm:pt modelId="{B468DCEC-87E2-412D-A816-5DB0EE4C0879}" type="sibTrans" cxnId="{9B37490C-52F2-4CED-B551-54ED93CDD6FB}">
      <dgm:prSet/>
      <dgm:spPr/>
      <dgm:t>
        <a:bodyPr/>
        <a:lstStyle/>
        <a:p>
          <a:endParaRPr lang="en-US"/>
        </a:p>
      </dgm:t>
    </dgm:pt>
    <dgm:pt modelId="{664977ED-DF43-465A-A3FB-CAB715EB7673}">
      <dgm:prSet/>
      <dgm:spPr/>
      <dgm:t>
        <a:bodyPr/>
        <a:lstStyle/>
        <a:p>
          <a:r>
            <a:rPr lang="en-US" dirty="0" smtClean="0"/>
            <a:t>Abogado</a:t>
          </a:r>
          <a:endParaRPr lang="en-US" dirty="0"/>
        </a:p>
      </dgm:t>
    </dgm:pt>
    <dgm:pt modelId="{3AB5967B-C5E3-4378-BF8A-44E5154B365B}" type="parTrans" cxnId="{87154C91-5FF5-46F6-89AC-F6A219F56AE1}">
      <dgm:prSet/>
      <dgm:spPr/>
      <dgm:t>
        <a:bodyPr/>
        <a:lstStyle/>
        <a:p>
          <a:endParaRPr lang="en-US" dirty="0"/>
        </a:p>
      </dgm:t>
    </dgm:pt>
    <dgm:pt modelId="{9CABFD68-81F7-48DE-B70B-8B4B40899B4B}" type="sibTrans" cxnId="{87154C91-5FF5-46F6-89AC-F6A219F56AE1}">
      <dgm:prSet/>
      <dgm:spPr/>
      <dgm:t>
        <a:bodyPr/>
        <a:lstStyle/>
        <a:p>
          <a:endParaRPr lang="en-US"/>
        </a:p>
      </dgm:t>
    </dgm:pt>
    <dgm:pt modelId="{438168D7-D9F6-4579-8D0E-5A6DC0D824C9}">
      <dgm:prSet/>
      <dgm:spPr/>
      <dgm:t>
        <a:bodyPr/>
        <a:lstStyle/>
        <a:p>
          <a:r>
            <a:rPr lang="en-US" dirty="0" smtClean="0"/>
            <a:t>Guardián</a:t>
          </a:r>
          <a:endParaRPr lang="en-US" dirty="0"/>
        </a:p>
      </dgm:t>
    </dgm:pt>
    <dgm:pt modelId="{DA736ECD-3891-4D6F-B6E8-6C2E2A56981F}" type="parTrans" cxnId="{DF962F9E-7D97-4F98-810C-F8B1156A3E8A}">
      <dgm:prSet/>
      <dgm:spPr/>
      <dgm:t>
        <a:bodyPr/>
        <a:lstStyle/>
        <a:p>
          <a:endParaRPr lang="en-US" dirty="0"/>
        </a:p>
      </dgm:t>
    </dgm:pt>
    <dgm:pt modelId="{AB7BE396-5299-4D9E-9791-9C5E8D9BCB2E}" type="sibTrans" cxnId="{DF962F9E-7D97-4F98-810C-F8B1156A3E8A}">
      <dgm:prSet/>
      <dgm:spPr/>
      <dgm:t>
        <a:bodyPr/>
        <a:lstStyle/>
        <a:p>
          <a:endParaRPr lang="en-US"/>
        </a:p>
      </dgm:t>
    </dgm:pt>
    <dgm:pt modelId="{8D2AA2EF-EC9B-45D3-AD32-A5974178FE98}">
      <dgm:prSet/>
      <dgm:spPr/>
      <dgm:t>
        <a:bodyPr/>
        <a:lstStyle/>
        <a:p>
          <a:r>
            <a:rPr lang="en-US" dirty="0" smtClean="0"/>
            <a:t>Guardia Interior</a:t>
          </a:r>
          <a:endParaRPr lang="en-US" dirty="0"/>
        </a:p>
      </dgm:t>
    </dgm:pt>
    <dgm:pt modelId="{062289F0-40EA-4D37-ADB1-BA79D6880477}" type="parTrans" cxnId="{3D549F09-C771-4677-9A5A-79B1CF71552C}">
      <dgm:prSet/>
      <dgm:spPr/>
      <dgm:t>
        <a:bodyPr/>
        <a:lstStyle/>
        <a:p>
          <a:endParaRPr lang="en-US" dirty="0"/>
        </a:p>
      </dgm:t>
    </dgm:pt>
    <dgm:pt modelId="{759D43AB-BAF9-4633-B96D-AAF9FC1DFF30}" type="sibTrans" cxnId="{3D549F09-C771-4677-9A5A-79B1CF71552C}">
      <dgm:prSet/>
      <dgm:spPr/>
      <dgm:t>
        <a:bodyPr/>
        <a:lstStyle/>
        <a:p>
          <a:endParaRPr lang="en-US"/>
        </a:p>
      </dgm:t>
    </dgm:pt>
    <dgm:pt modelId="{826E7A5B-6E37-4B8E-B0B4-71D6AB986397}">
      <dgm:prSet/>
      <dgm:spPr/>
      <dgm:t>
        <a:bodyPr/>
        <a:lstStyle/>
        <a:p>
          <a:r>
            <a:rPr lang="en-US" dirty="0" smtClean="0"/>
            <a:t>Guardia Exterior</a:t>
          </a:r>
          <a:endParaRPr lang="en-US" dirty="0"/>
        </a:p>
      </dgm:t>
    </dgm:pt>
    <dgm:pt modelId="{DE11FA10-9CE3-4B9C-A313-9AA897577B00}" type="parTrans" cxnId="{E7DDDF81-30B1-40AE-9BF5-BCF9125B57C2}">
      <dgm:prSet/>
      <dgm:spPr/>
      <dgm:t>
        <a:bodyPr/>
        <a:lstStyle/>
        <a:p>
          <a:endParaRPr lang="en-US" dirty="0"/>
        </a:p>
      </dgm:t>
    </dgm:pt>
    <dgm:pt modelId="{DEB09F93-7C89-4505-B345-BB4FFBC65068}" type="sibTrans" cxnId="{E7DDDF81-30B1-40AE-9BF5-BCF9125B57C2}">
      <dgm:prSet/>
      <dgm:spPr/>
      <dgm:t>
        <a:bodyPr/>
        <a:lstStyle/>
        <a:p>
          <a:endParaRPr lang="en-US"/>
        </a:p>
      </dgm:t>
    </dgm:pt>
    <dgm:pt modelId="{637D44B3-6914-40BD-896A-E75AEF766574}">
      <dgm:prSet/>
      <dgm:spPr/>
      <dgm:t>
        <a:bodyPr/>
        <a:lstStyle/>
        <a:p>
          <a:r>
            <a:rPr lang="en-US" dirty="0" smtClean="0"/>
            <a:t>Fideicomisarios (3)</a:t>
          </a:r>
          <a:endParaRPr lang="en-US" dirty="0"/>
        </a:p>
      </dgm:t>
    </dgm:pt>
    <dgm:pt modelId="{372D16B6-586E-4809-8BB4-DAC292F2B461}" type="parTrans" cxnId="{BC487B7A-F583-461D-A988-92D87F92E89C}">
      <dgm:prSet/>
      <dgm:spPr/>
      <dgm:t>
        <a:bodyPr/>
        <a:lstStyle/>
        <a:p>
          <a:endParaRPr lang="en-US" dirty="0"/>
        </a:p>
      </dgm:t>
    </dgm:pt>
    <dgm:pt modelId="{650AFF9C-0F88-4827-AE9D-54A560588056}" type="sibTrans" cxnId="{BC487B7A-F583-461D-A988-92D87F92E89C}">
      <dgm:prSet/>
      <dgm:spPr/>
      <dgm:t>
        <a:bodyPr/>
        <a:lstStyle/>
        <a:p>
          <a:endParaRPr lang="en-US"/>
        </a:p>
      </dgm:t>
    </dgm:pt>
    <dgm:pt modelId="{41DA1916-AA7C-454A-8905-F19A73B63C71}" type="pres">
      <dgm:prSet presAssocID="{08F7BC34-E10C-47FC-8363-3F54234BF5F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A29CA04-461B-4D70-9F82-94B71696DD36}" type="pres">
      <dgm:prSet presAssocID="{8B950AED-4770-423A-8E48-85CEE9C4FAF3}" presName="root" presStyleCnt="0"/>
      <dgm:spPr/>
      <dgm:t>
        <a:bodyPr/>
        <a:lstStyle/>
        <a:p>
          <a:endParaRPr lang="en-US"/>
        </a:p>
      </dgm:t>
    </dgm:pt>
    <dgm:pt modelId="{184F4165-5483-48CE-8AC1-D17C903B72F0}" type="pres">
      <dgm:prSet presAssocID="{8B950AED-4770-423A-8E48-85CEE9C4FAF3}" presName="rootComposite" presStyleCnt="0"/>
      <dgm:spPr/>
      <dgm:t>
        <a:bodyPr/>
        <a:lstStyle/>
        <a:p>
          <a:endParaRPr lang="en-US"/>
        </a:p>
      </dgm:t>
    </dgm:pt>
    <dgm:pt modelId="{CF0593DB-9B67-43A3-ACBF-55512F5AB653}" type="pres">
      <dgm:prSet presAssocID="{8B950AED-4770-423A-8E48-85CEE9C4FAF3}" presName="rootText" presStyleLbl="node1" presStyleIdx="0" presStyleCnt="1" custScaleX="288670"/>
      <dgm:spPr/>
      <dgm:t>
        <a:bodyPr/>
        <a:lstStyle/>
        <a:p>
          <a:endParaRPr lang="en-US"/>
        </a:p>
      </dgm:t>
    </dgm:pt>
    <dgm:pt modelId="{E68266B1-613F-423B-93C0-FA680FD25814}" type="pres">
      <dgm:prSet presAssocID="{8B950AED-4770-423A-8E48-85CEE9C4FAF3}" presName="rootConnector" presStyleLbl="node1" presStyleIdx="0" presStyleCnt="1"/>
      <dgm:spPr/>
      <dgm:t>
        <a:bodyPr/>
        <a:lstStyle/>
        <a:p>
          <a:endParaRPr lang="en-US"/>
        </a:p>
      </dgm:t>
    </dgm:pt>
    <dgm:pt modelId="{0580302D-7FDF-470E-BD12-37AC88224612}" type="pres">
      <dgm:prSet presAssocID="{8B950AED-4770-423A-8E48-85CEE9C4FAF3}" presName="childShape" presStyleCnt="0"/>
      <dgm:spPr/>
      <dgm:t>
        <a:bodyPr/>
        <a:lstStyle/>
        <a:p>
          <a:endParaRPr lang="en-US"/>
        </a:p>
      </dgm:t>
    </dgm:pt>
    <dgm:pt modelId="{8020E806-2E33-48DC-8919-F6149D5ED930}" type="pres">
      <dgm:prSet presAssocID="{FE0C03C7-2E70-4A31-AC37-F44FEB31D6DB}" presName="Name13" presStyleLbl="parChTrans1D2" presStyleIdx="0" presStyleCnt="9"/>
      <dgm:spPr/>
      <dgm:t>
        <a:bodyPr/>
        <a:lstStyle/>
        <a:p>
          <a:endParaRPr lang="en-US"/>
        </a:p>
      </dgm:t>
    </dgm:pt>
    <dgm:pt modelId="{D819A521-3238-4F7F-9055-347FCBAA5787}" type="pres">
      <dgm:prSet presAssocID="{EC2279D9-D68F-4FC9-9B5A-A0C6E7B42AB9}" presName="childText" presStyleLbl="bgAcc1" presStyleIdx="0" presStyleCnt="9" custScaleX="224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D82CB8-6366-4CA7-B71A-ACAC75CDF8A5}" type="pres">
      <dgm:prSet presAssocID="{1792579E-A075-4922-84AD-1048018F7FCC}" presName="Name13" presStyleLbl="parChTrans1D2" presStyleIdx="1" presStyleCnt="9"/>
      <dgm:spPr/>
      <dgm:t>
        <a:bodyPr/>
        <a:lstStyle/>
        <a:p>
          <a:endParaRPr lang="en-US"/>
        </a:p>
      </dgm:t>
    </dgm:pt>
    <dgm:pt modelId="{A180C071-BE5D-462E-872D-895DF9D27F90}" type="pres">
      <dgm:prSet presAssocID="{708DF3C6-9C7C-43BA-A5F5-317AEC8AF814}" presName="childText" presStyleLbl="bgAcc1" presStyleIdx="1" presStyleCnt="9" custScaleX="2302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D8A66-490B-4D41-A3BA-7234D4EF516F}" type="pres">
      <dgm:prSet presAssocID="{11688089-9D05-4041-8DEF-41BE406F7506}" presName="Name13" presStyleLbl="parChTrans1D2" presStyleIdx="2" presStyleCnt="9"/>
      <dgm:spPr/>
      <dgm:t>
        <a:bodyPr/>
        <a:lstStyle/>
        <a:p>
          <a:endParaRPr lang="en-US"/>
        </a:p>
      </dgm:t>
    </dgm:pt>
    <dgm:pt modelId="{FA2C78D3-70DF-4A42-805D-A8876CE34D62}" type="pres">
      <dgm:prSet presAssocID="{A3C36B6A-FE58-42A1-9835-1D780614738D}" presName="childText" presStyleLbl="bgAcc1" presStyleIdx="2" presStyleCnt="9" custScaleX="2302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AE066-3633-4634-AC2F-19CC5B11246A}" type="pres">
      <dgm:prSet presAssocID="{8DFC66D6-E948-4FE9-B3F9-F52B85643807}" presName="Name13" presStyleLbl="parChTrans1D2" presStyleIdx="3" presStyleCnt="9"/>
      <dgm:spPr/>
      <dgm:t>
        <a:bodyPr/>
        <a:lstStyle/>
        <a:p>
          <a:endParaRPr lang="en-US"/>
        </a:p>
      </dgm:t>
    </dgm:pt>
    <dgm:pt modelId="{6784F186-0AF5-4347-AB6B-7C14EA23616C}" type="pres">
      <dgm:prSet presAssocID="{F088030B-4DF9-4D2D-B903-8932F9260841}" presName="childText" presStyleLbl="bgAcc1" presStyleIdx="3" presStyleCnt="9" custScaleX="229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524CFA-DA7E-4033-B289-08E948425B30}" type="pres">
      <dgm:prSet presAssocID="{3AB5967B-C5E3-4378-BF8A-44E5154B365B}" presName="Name13" presStyleLbl="parChTrans1D2" presStyleIdx="4" presStyleCnt="9"/>
      <dgm:spPr/>
      <dgm:t>
        <a:bodyPr/>
        <a:lstStyle/>
        <a:p>
          <a:endParaRPr lang="en-US"/>
        </a:p>
      </dgm:t>
    </dgm:pt>
    <dgm:pt modelId="{0B0EBDD2-CC1C-4E55-B2CA-EADBB4DFFDA9}" type="pres">
      <dgm:prSet presAssocID="{664977ED-DF43-465A-A3FB-CAB715EB7673}" presName="childText" presStyleLbl="bgAcc1" presStyleIdx="4" presStyleCnt="9" custScaleX="229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C72CC0-A7EB-4CB5-B22E-A09D1C233998}" type="pres">
      <dgm:prSet presAssocID="{DA736ECD-3891-4D6F-B6E8-6C2E2A56981F}" presName="Name13" presStyleLbl="parChTrans1D2" presStyleIdx="5" presStyleCnt="9"/>
      <dgm:spPr/>
      <dgm:t>
        <a:bodyPr/>
        <a:lstStyle/>
        <a:p>
          <a:endParaRPr lang="en-US"/>
        </a:p>
      </dgm:t>
    </dgm:pt>
    <dgm:pt modelId="{1D1DF746-FBD8-4A71-AF9F-7A38B6DD64DC}" type="pres">
      <dgm:prSet presAssocID="{438168D7-D9F6-4579-8D0E-5A6DC0D824C9}" presName="childText" presStyleLbl="bgAcc1" presStyleIdx="5" presStyleCnt="9" custScaleX="2253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DDB141-A822-4054-AEBA-D2A85142663B}" type="pres">
      <dgm:prSet presAssocID="{062289F0-40EA-4D37-ADB1-BA79D6880477}" presName="Name13" presStyleLbl="parChTrans1D2" presStyleIdx="6" presStyleCnt="9"/>
      <dgm:spPr/>
      <dgm:t>
        <a:bodyPr/>
        <a:lstStyle/>
        <a:p>
          <a:endParaRPr lang="en-US"/>
        </a:p>
      </dgm:t>
    </dgm:pt>
    <dgm:pt modelId="{C7ECE22E-3C00-414A-8F39-5FE3054DCD3C}" type="pres">
      <dgm:prSet presAssocID="{8D2AA2EF-EC9B-45D3-AD32-A5974178FE98}" presName="childText" presStyleLbl="bgAcc1" presStyleIdx="6" presStyleCnt="9" custScaleX="2220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C41688-B63C-45FB-BEC9-E599EA810974}" type="pres">
      <dgm:prSet presAssocID="{DE11FA10-9CE3-4B9C-A313-9AA897577B00}" presName="Name13" presStyleLbl="parChTrans1D2" presStyleIdx="7" presStyleCnt="9"/>
      <dgm:spPr/>
      <dgm:t>
        <a:bodyPr/>
        <a:lstStyle/>
        <a:p>
          <a:endParaRPr lang="en-US"/>
        </a:p>
      </dgm:t>
    </dgm:pt>
    <dgm:pt modelId="{84D82530-BA00-43D2-8698-35671B46F36B}" type="pres">
      <dgm:prSet presAssocID="{826E7A5B-6E37-4B8E-B0B4-71D6AB986397}" presName="childText" presStyleLbl="bgAcc1" presStyleIdx="7" presStyleCnt="9" custScaleX="222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EC498B-085B-4E46-8241-66A7D5BC1447}" type="pres">
      <dgm:prSet presAssocID="{372D16B6-586E-4809-8BB4-DAC292F2B461}" presName="Name13" presStyleLbl="parChTrans1D2" presStyleIdx="8" presStyleCnt="9"/>
      <dgm:spPr/>
      <dgm:t>
        <a:bodyPr/>
        <a:lstStyle/>
        <a:p>
          <a:endParaRPr lang="en-US"/>
        </a:p>
      </dgm:t>
    </dgm:pt>
    <dgm:pt modelId="{82102179-B94F-4633-A2B0-DA98C2167F8B}" type="pres">
      <dgm:prSet presAssocID="{637D44B3-6914-40BD-896A-E75AEF766574}" presName="childText" presStyleLbl="bgAcc1" presStyleIdx="8" presStyleCnt="9" custScaleX="2220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D34659-5D10-4A52-A6AF-BC912620B452}" type="presOf" srcId="{062289F0-40EA-4D37-ADB1-BA79D6880477}" destId="{4DDDB141-A822-4054-AEBA-D2A85142663B}" srcOrd="0" destOrd="0" presId="urn:microsoft.com/office/officeart/2005/8/layout/hierarchy3"/>
    <dgm:cxn modelId="{F7D5BDC8-3186-49DA-B49F-81382D1EC9FA}" srcId="{08F7BC34-E10C-47FC-8363-3F54234BF5FF}" destId="{8B950AED-4770-423A-8E48-85CEE9C4FAF3}" srcOrd="0" destOrd="0" parTransId="{0EB10A89-C392-4377-9B0B-4CE54B108A37}" sibTransId="{895D326D-92FF-4546-86D7-6AFFCFE5814E}"/>
    <dgm:cxn modelId="{E7DDDF81-30B1-40AE-9BF5-BCF9125B57C2}" srcId="{8B950AED-4770-423A-8E48-85CEE9C4FAF3}" destId="{826E7A5B-6E37-4B8E-B0B4-71D6AB986397}" srcOrd="7" destOrd="0" parTransId="{DE11FA10-9CE3-4B9C-A313-9AA897577B00}" sibTransId="{DEB09F93-7C89-4505-B345-BB4FFBC65068}"/>
    <dgm:cxn modelId="{FF7FE6AA-1E38-4B51-A0E2-C5564619120D}" type="presOf" srcId="{8B950AED-4770-423A-8E48-85CEE9C4FAF3}" destId="{E68266B1-613F-423B-93C0-FA680FD25814}" srcOrd="1" destOrd="0" presId="urn:microsoft.com/office/officeart/2005/8/layout/hierarchy3"/>
    <dgm:cxn modelId="{09336694-9BAC-4E9B-BDFB-3E0C9FA1D6C8}" type="presOf" srcId="{1792579E-A075-4922-84AD-1048018F7FCC}" destId="{35D82CB8-6366-4CA7-B71A-ACAC75CDF8A5}" srcOrd="0" destOrd="0" presId="urn:microsoft.com/office/officeart/2005/8/layout/hierarchy3"/>
    <dgm:cxn modelId="{1AA64F99-AADF-4794-A653-2A693C617C08}" type="presOf" srcId="{DE11FA10-9CE3-4B9C-A313-9AA897577B00}" destId="{F3C41688-B63C-45FB-BEC9-E599EA810974}" srcOrd="0" destOrd="0" presId="urn:microsoft.com/office/officeart/2005/8/layout/hierarchy3"/>
    <dgm:cxn modelId="{8A5DE0E9-B91F-42FF-BE40-3BE5277927D2}" srcId="{8B950AED-4770-423A-8E48-85CEE9C4FAF3}" destId="{EC2279D9-D68F-4FC9-9B5A-A0C6E7B42AB9}" srcOrd="0" destOrd="0" parTransId="{FE0C03C7-2E70-4A31-AC37-F44FEB31D6DB}" sibTransId="{0FE5C47B-C3CD-4B7F-83A2-D97F3463921D}"/>
    <dgm:cxn modelId="{3B6B4B1C-AEEB-44C5-844D-24DFF5F87E4F}" type="presOf" srcId="{EC2279D9-D68F-4FC9-9B5A-A0C6E7B42AB9}" destId="{D819A521-3238-4F7F-9055-347FCBAA5787}" srcOrd="0" destOrd="0" presId="urn:microsoft.com/office/officeart/2005/8/layout/hierarchy3"/>
    <dgm:cxn modelId="{215CAEF2-852D-4ED8-951F-B79DD52FBD2C}" type="presOf" srcId="{3AB5967B-C5E3-4378-BF8A-44E5154B365B}" destId="{57524CFA-DA7E-4033-B289-08E948425B30}" srcOrd="0" destOrd="0" presId="urn:microsoft.com/office/officeart/2005/8/layout/hierarchy3"/>
    <dgm:cxn modelId="{0F698983-95F1-489D-9723-7ECD06154584}" srcId="{8B950AED-4770-423A-8E48-85CEE9C4FAF3}" destId="{708DF3C6-9C7C-43BA-A5F5-317AEC8AF814}" srcOrd="1" destOrd="0" parTransId="{1792579E-A075-4922-84AD-1048018F7FCC}" sibTransId="{231C76B2-F57D-425F-972A-B7179BCD57EB}"/>
    <dgm:cxn modelId="{BC487B7A-F583-461D-A988-92D87F92E89C}" srcId="{8B950AED-4770-423A-8E48-85CEE9C4FAF3}" destId="{637D44B3-6914-40BD-896A-E75AEF766574}" srcOrd="8" destOrd="0" parTransId="{372D16B6-586E-4809-8BB4-DAC292F2B461}" sibTransId="{650AFF9C-0F88-4827-AE9D-54A560588056}"/>
    <dgm:cxn modelId="{4FAD08B1-689E-4EBA-A01C-94943B7C4C1B}" type="presOf" srcId="{8DFC66D6-E948-4FE9-B3F9-F52B85643807}" destId="{E40AE066-3633-4634-AC2F-19CC5B11246A}" srcOrd="0" destOrd="0" presId="urn:microsoft.com/office/officeart/2005/8/layout/hierarchy3"/>
    <dgm:cxn modelId="{2AD2E3E4-C241-4ADC-A478-598FC244A0FB}" type="presOf" srcId="{664977ED-DF43-465A-A3FB-CAB715EB7673}" destId="{0B0EBDD2-CC1C-4E55-B2CA-EADBB4DFFDA9}" srcOrd="0" destOrd="0" presId="urn:microsoft.com/office/officeart/2005/8/layout/hierarchy3"/>
    <dgm:cxn modelId="{6A4EDFF9-4ECE-462E-AF7B-D42EF31EE769}" type="presOf" srcId="{372D16B6-586E-4809-8BB4-DAC292F2B461}" destId="{B4EC498B-085B-4E46-8241-66A7D5BC1447}" srcOrd="0" destOrd="0" presId="urn:microsoft.com/office/officeart/2005/8/layout/hierarchy3"/>
    <dgm:cxn modelId="{8C595338-B270-466E-89D3-25FC37740EF6}" srcId="{8B950AED-4770-423A-8E48-85CEE9C4FAF3}" destId="{A3C36B6A-FE58-42A1-9835-1D780614738D}" srcOrd="2" destOrd="0" parTransId="{11688089-9D05-4041-8DEF-41BE406F7506}" sibTransId="{6E288CE1-A5D1-4ACD-9AB4-662DE0ED6C68}"/>
    <dgm:cxn modelId="{5522902E-05A3-47D3-83DE-6840079558B2}" type="presOf" srcId="{826E7A5B-6E37-4B8E-B0B4-71D6AB986397}" destId="{84D82530-BA00-43D2-8698-35671B46F36B}" srcOrd="0" destOrd="0" presId="urn:microsoft.com/office/officeart/2005/8/layout/hierarchy3"/>
    <dgm:cxn modelId="{9C88EBC3-BA5F-48FA-97B8-E8A2C006D928}" type="presOf" srcId="{F088030B-4DF9-4D2D-B903-8932F9260841}" destId="{6784F186-0AF5-4347-AB6B-7C14EA23616C}" srcOrd="0" destOrd="0" presId="urn:microsoft.com/office/officeart/2005/8/layout/hierarchy3"/>
    <dgm:cxn modelId="{0B50EB7B-3FB6-4CBE-A3EC-67B160A02151}" type="presOf" srcId="{A3C36B6A-FE58-42A1-9835-1D780614738D}" destId="{FA2C78D3-70DF-4A42-805D-A8876CE34D62}" srcOrd="0" destOrd="0" presId="urn:microsoft.com/office/officeart/2005/8/layout/hierarchy3"/>
    <dgm:cxn modelId="{60F88971-F5FF-49C2-90EF-707081599FC5}" type="presOf" srcId="{8D2AA2EF-EC9B-45D3-AD32-A5974178FE98}" destId="{C7ECE22E-3C00-414A-8F39-5FE3054DCD3C}" srcOrd="0" destOrd="0" presId="urn:microsoft.com/office/officeart/2005/8/layout/hierarchy3"/>
    <dgm:cxn modelId="{EAB94634-B7FA-4587-B7DB-525D8AC83AEC}" type="presOf" srcId="{DA736ECD-3891-4D6F-B6E8-6C2E2A56981F}" destId="{BEC72CC0-A7EB-4CB5-B22E-A09D1C233998}" srcOrd="0" destOrd="0" presId="urn:microsoft.com/office/officeart/2005/8/layout/hierarchy3"/>
    <dgm:cxn modelId="{437B0BC3-EFB7-4686-A6D1-A7E6296B5149}" type="presOf" srcId="{708DF3C6-9C7C-43BA-A5F5-317AEC8AF814}" destId="{A180C071-BE5D-462E-872D-895DF9D27F90}" srcOrd="0" destOrd="0" presId="urn:microsoft.com/office/officeart/2005/8/layout/hierarchy3"/>
    <dgm:cxn modelId="{87154C91-5FF5-46F6-89AC-F6A219F56AE1}" srcId="{8B950AED-4770-423A-8E48-85CEE9C4FAF3}" destId="{664977ED-DF43-465A-A3FB-CAB715EB7673}" srcOrd="4" destOrd="0" parTransId="{3AB5967B-C5E3-4378-BF8A-44E5154B365B}" sibTransId="{9CABFD68-81F7-48DE-B70B-8B4B40899B4B}"/>
    <dgm:cxn modelId="{BAADD15F-82DA-41A4-83E5-AD437134E06C}" type="presOf" srcId="{8B950AED-4770-423A-8E48-85CEE9C4FAF3}" destId="{CF0593DB-9B67-43A3-ACBF-55512F5AB653}" srcOrd="0" destOrd="0" presId="urn:microsoft.com/office/officeart/2005/8/layout/hierarchy3"/>
    <dgm:cxn modelId="{8A429BA7-1C0D-48CD-AF10-523492AC88A6}" type="presOf" srcId="{637D44B3-6914-40BD-896A-E75AEF766574}" destId="{82102179-B94F-4633-A2B0-DA98C2167F8B}" srcOrd="0" destOrd="0" presId="urn:microsoft.com/office/officeart/2005/8/layout/hierarchy3"/>
    <dgm:cxn modelId="{3FB51ACA-55A1-4888-89DC-3A304B04B023}" type="presOf" srcId="{438168D7-D9F6-4579-8D0E-5A6DC0D824C9}" destId="{1D1DF746-FBD8-4A71-AF9F-7A38B6DD64DC}" srcOrd="0" destOrd="0" presId="urn:microsoft.com/office/officeart/2005/8/layout/hierarchy3"/>
    <dgm:cxn modelId="{3D549F09-C771-4677-9A5A-79B1CF71552C}" srcId="{8B950AED-4770-423A-8E48-85CEE9C4FAF3}" destId="{8D2AA2EF-EC9B-45D3-AD32-A5974178FE98}" srcOrd="6" destOrd="0" parTransId="{062289F0-40EA-4D37-ADB1-BA79D6880477}" sibTransId="{759D43AB-BAF9-4633-B96D-AAF9FC1DFF30}"/>
    <dgm:cxn modelId="{2823129C-4DCB-468F-A050-D59A2478C812}" type="presOf" srcId="{11688089-9D05-4041-8DEF-41BE406F7506}" destId="{B6BD8A66-490B-4D41-A3BA-7234D4EF516F}" srcOrd="0" destOrd="0" presId="urn:microsoft.com/office/officeart/2005/8/layout/hierarchy3"/>
    <dgm:cxn modelId="{9B37490C-52F2-4CED-B551-54ED93CDD6FB}" srcId="{8B950AED-4770-423A-8E48-85CEE9C4FAF3}" destId="{F088030B-4DF9-4D2D-B903-8932F9260841}" srcOrd="3" destOrd="0" parTransId="{8DFC66D6-E948-4FE9-B3F9-F52B85643807}" sibTransId="{B468DCEC-87E2-412D-A816-5DB0EE4C0879}"/>
    <dgm:cxn modelId="{A80E1155-43D1-4278-988D-C0C8EE568088}" type="presOf" srcId="{FE0C03C7-2E70-4A31-AC37-F44FEB31D6DB}" destId="{8020E806-2E33-48DC-8919-F6149D5ED930}" srcOrd="0" destOrd="0" presId="urn:microsoft.com/office/officeart/2005/8/layout/hierarchy3"/>
    <dgm:cxn modelId="{DF962F9E-7D97-4F98-810C-F8B1156A3E8A}" srcId="{8B950AED-4770-423A-8E48-85CEE9C4FAF3}" destId="{438168D7-D9F6-4579-8D0E-5A6DC0D824C9}" srcOrd="5" destOrd="0" parTransId="{DA736ECD-3891-4D6F-B6E8-6C2E2A56981F}" sibTransId="{AB7BE396-5299-4D9E-9791-9C5E8D9BCB2E}"/>
    <dgm:cxn modelId="{F344D349-98F9-4193-8562-B4643A4820E7}" type="presOf" srcId="{08F7BC34-E10C-47FC-8363-3F54234BF5FF}" destId="{41DA1916-AA7C-454A-8905-F19A73B63C71}" srcOrd="0" destOrd="0" presId="urn:microsoft.com/office/officeart/2005/8/layout/hierarchy3"/>
    <dgm:cxn modelId="{530CEBA0-07C1-45C4-B3CF-108EE791356C}" type="presParOf" srcId="{41DA1916-AA7C-454A-8905-F19A73B63C71}" destId="{5A29CA04-461B-4D70-9F82-94B71696DD36}" srcOrd="0" destOrd="0" presId="urn:microsoft.com/office/officeart/2005/8/layout/hierarchy3"/>
    <dgm:cxn modelId="{9A4EC760-83E5-469D-B94F-0739B2C1F3D7}" type="presParOf" srcId="{5A29CA04-461B-4D70-9F82-94B71696DD36}" destId="{184F4165-5483-48CE-8AC1-D17C903B72F0}" srcOrd="0" destOrd="0" presId="urn:microsoft.com/office/officeart/2005/8/layout/hierarchy3"/>
    <dgm:cxn modelId="{3B3A560C-EB47-46E4-B5AE-8E8C556CDADB}" type="presParOf" srcId="{184F4165-5483-48CE-8AC1-D17C903B72F0}" destId="{CF0593DB-9B67-43A3-ACBF-55512F5AB653}" srcOrd="0" destOrd="0" presId="urn:microsoft.com/office/officeart/2005/8/layout/hierarchy3"/>
    <dgm:cxn modelId="{C9DF1374-19A7-475B-A21E-60322F8B6DE6}" type="presParOf" srcId="{184F4165-5483-48CE-8AC1-D17C903B72F0}" destId="{E68266B1-613F-423B-93C0-FA680FD25814}" srcOrd="1" destOrd="0" presId="urn:microsoft.com/office/officeart/2005/8/layout/hierarchy3"/>
    <dgm:cxn modelId="{711B90BA-8734-456D-996C-91DED71D6207}" type="presParOf" srcId="{5A29CA04-461B-4D70-9F82-94B71696DD36}" destId="{0580302D-7FDF-470E-BD12-37AC88224612}" srcOrd="1" destOrd="0" presId="urn:microsoft.com/office/officeart/2005/8/layout/hierarchy3"/>
    <dgm:cxn modelId="{937B4DE2-064F-4C4E-93BF-C6D7E1DF6C26}" type="presParOf" srcId="{0580302D-7FDF-470E-BD12-37AC88224612}" destId="{8020E806-2E33-48DC-8919-F6149D5ED930}" srcOrd="0" destOrd="0" presId="urn:microsoft.com/office/officeart/2005/8/layout/hierarchy3"/>
    <dgm:cxn modelId="{EDE78B2F-1333-47C0-A2DD-357DF106A7CF}" type="presParOf" srcId="{0580302D-7FDF-470E-BD12-37AC88224612}" destId="{D819A521-3238-4F7F-9055-347FCBAA5787}" srcOrd="1" destOrd="0" presId="urn:microsoft.com/office/officeart/2005/8/layout/hierarchy3"/>
    <dgm:cxn modelId="{4F883E58-E98C-444D-A092-35317EBF1093}" type="presParOf" srcId="{0580302D-7FDF-470E-BD12-37AC88224612}" destId="{35D82CB8-6366-4CA7-B71A-ACAC75CDF8A5}" srcOrd="2" destOrd="0" presId="urn:microsoft.com/office/officeart/2005/8/layout/hierarchy3"/>
    <dgm:cxn modelId="{92ED221D-CB64-4D4D-B95F-2B160C9BCD95}" type="presParOf" srcId="{0580302D-7FDF-470E-BD12-37AC88224612}" destId="{A180C071-BE5D-462E-872D-895DF9D27F90}" srcOrd="3" destOrd="0" presId="urn:microsoft.com/office/officeart/2005/8/layout/hierarchy3"/>
    <dgm:cxn modelId="{F936C974-5DED-48E3-BB68-08BFF8E880E5}" type="presParOf" srcId="{0580302D-7FDF-470E-BD12-37AC88224612}" destId="{B6BD8A66-490B-4D41-A3BA-7234D4EF516F}" srcOrd="4" destOrd="0" presId="urn:microsoft.com/office/officeart/2005/8/layout/hierarchy3"/>
    <dgm:cxn modelId="{EE0BF57E-033D-4C5D-A3E1-6F1CDF73A0C2}" type="presParOf" srcId="{0580302D-7FDF-470E-BD12-37AC88224612}" destId="{FA2C78D3-70DF-4A42-805D-A8876CE34D62}" srcOrd="5" destOrd="0" presId="urn:microsoft.com/office/officeart/2005/8/layout/hierarchy3"/>
    <dgm:cxn modelId="{1F1253B9-D2E1-4AD6-A045-C19FEE1F8B45}" type="presParOf" srcId="{0580302D-7FDF-470E-BD12-37AC88224612}" destId="{E40AE066-3633-4634-AC2F-19CC5B11246A}" srcOrd="6" destOrd="0" presId="urn:microsoft.com/office/officeart/2005/8/layout/hierarchy3"/>
    <dgm:cxn modelId="{E6774EDC-A208-46DB-B651-997D9656869E}" type="presParOf" srcId="{0580302D-7FDF-470E-BD12-37AC88224612}" destId="{6784F186-0AF5-4347-AB6B-7C14EA23616C}" srcOrd="7" destOrd="0" presId="urn:microsoft.com/office/officeart/2005/8/layout/hierarchy3"/>
    <dgm:cxn modelId="{731B5D2F-363A-474C-869A-59A927341713}" type="presParOf" srcId="{0580302D-7FDF-470E-BD12-37AC88224612}" destId="{57524CFA-DA7E-4033-B289-08E948425B30}" srcOrd="8" destOrd="0" presId="urn:microsoft.com/office/officeart/2005/8/layout/hierarchy3"/>
    <dgm:cxn modelId="{BF794236-2480-49B9-A7BD-E1E820D5637A}" type="presParOf" srcId="{0580302D-7FDF-470E-BD12-37AC88224612}" destId="{0B0EBDD2-CC1C-4E55-B2CA-EADBB4DFFDA9}" srcOrd="9" destOrd="0" presId="urn:microsoft.com/office/officeart/2005/8/layout/hierarchy3"/>
    <dgm:cxn modelId="{9F442DD3-BAE4-45F3-A4BE-87DFC15E2A22}" type="presParOf" srcId="{0580302D-7FDF-470E-BD12-37AC88224612}" destId="{BEC72CC0-A7EB-4CB5-B22E-A09D1C233998}" srcOrd="10" destOrd="0" presId="urn:microsoft.com/office/officeart/2005/8/layout/hierarchy3"/>
    <dgm:cxn modelId="{FBCB1AAA-2DE4-4603-927D-C23A1EB8F2C5}" type="presParOf" srcId="{0580302D-7FDF-470E-BD12-37AC88224612}" destId="{1D1DF746-FBD8-4A71-AF9F-7A38B6DD64DC}" srcOrd="11" destOrd="0" presId="urn:microsoft.com/office/officeart/2005/8/layout/hierarchy3"/>
    <dgm:cxn modelId="{B34EDFFD-CA9C-4113-806E-D8F508720471}" type="presParOf" srcId="{0580302D-7FDF-470E-BD12-37AC88224612}" destId="{4DDDB141-A822-4054-AEBA-D2A85142663B}" srcOrd="12" destOrd="0" presId="urn:microsoft.com/office/officeart/2005/8/layout/hierarchy3"/>
    <dgm:cxn modelId="{5ADA767D-5D7F-4D82-8A81-1AD2017B5715}" type="presParOf" srcId="{0580302D-7FDF-470E-BD12-37AC88224612}" destId="{C7ECE22E-3C00-414A-8F39-5FE3054DCD3C}" srcOrd="13" destOrd="0" presId="urn:microsoft.com/office/officeart/2005/8/layout/hierarchy3"/>
    <dgm:cxn modelId="{22AED051-80AB-4CAE-8923-3009656CDB5E}" type="presParOf" srcId="{0580302D-7FDF-470E-BD12-37AC88224612}" destId="{F3C41688-B63C-45FB-BEC9-E599EA810974}" srcOrd="14" destOrd="0" presId="urn:microsoft.com/office/officeart/2005/8/layout/hierarchy3"/>
    <dgm:cxn modelId="{5D034716-0316-41A8-B104-53A5FD8107DB}" type="presParOf" srcId="{0580302D-7FDF-470E-BD12-37AC88224612}" destId="{84D82530-BA00-43D2-8698-35671B46F36B}" srcOrd="15" destOrd="0" presId="urn:microsoft.com/office/officeart/2005/8/layout/hierarchy3"/>
    <dgm:cxn modelId="{BB8AA862-074D-4887-9AEE-FADA176E355A}" type="presParOf" srcId="{0580302D-7FDF-470E-BD12-37AC88224612}" destId="{B4EC498B-085B-4E46-8241-66A7D5BC1447}" srcOrd="16" destOrd="0" presId="urn:microsoft.com/office/officeart/2005/8/layout/hierarchy3"/>
    <dgm:cxn modelId="{4C00F54E-60AD-4DE5-B7B7-1DDDEC425AFA}" type="presParOf" srcId="{0580302D-7FDF-470E-BD12-37AC88224612}" destId="{82102179-B94F-4633-A2B0-DA98C2167F8B}" srcOrd="1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F7BC34-E10C-47FC-8363-3F54234BF5FF}" type="doc">
      <dgm:prSet loTypeId="urn:microsoft.com/office/officeart/2005/8/layout/hierarchy3" loCatId="hierarchy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950AED-4770-423A-8E48-85CEE9C4FAF3}">
      <dgm:prSet phldrT="[Text]" custT="1"/>
      <dgm:spPr/>
      <dgm:t>
        <a:bodyPr/>
        <a:lstStyle/>
        <a:p>
          <a:pPr algn="ctr"/>
          <a:r>
            <a:rPr lang="en-US" sz="2800" dirty="0" smtClean="0">
              <a:latin typeface="Calibri" pitchFamily="34" charset="0"/>
            </a:rPr>
            <a:t>Gran Caballero</a:t>
          </a:r>
          <a:endParaRPr lang="en-US" sz="2800" dirty="0">
            <a:latin typeface="Calibri" pitchFamily="34" charset="0"/>
          </a:endParaRPr>
        </a:p>
      </dgm:t>
    </dgm:pt>
    <dgm:pt modelId="{0EB10A89-C392-4377-9B0B-4CE54B108A37}" type="parTrans" cxnId="{F7D5BDC8-3186-49DA-B49F-81382D1EC9F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895D326D-92FF-4546-86D7-6AFFCFE5814E}" type="sibTrans" cxnId="{F7D5BDC8-3186-49DA-B49F-81382D1EC9F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EC2279D9-D68F-4FC9-9B5A-A0C6E7B42AB9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Capellán</a:t>
          </a:r>
          <a:endParaRPr lang="en-US" dirty="0">
            <a:latin typeface="Calibri" pitchFamily="34" charset="0"/>
          </a:endParaRPr>
        </a:p>
      </dgm:t>
    </dgm:pt>
    <dgm:pt modelId="{FE0C03C7-2E70-4A31-AC37-F44FEB31D6DB}" type="parTrans" cxnId="{8A5DE0E9-B91F-42FF-BE40-3BE5277927D2}">
      <dgm:prSet/>
      <dgm:spPr/>
      <dgm:t>
        <a:bodyPr/>
        <a:lstStyle/>
        <a:p>
          <a:endParaRPr lang="en-US" dirty="0">
            <a:latin typeface="Calibri" pitchFamily="34" charset="0"/>
          </a:endParaRPr>
        </a:p>
      </dgm:t>
    </dgm:pt>
    <dgm:pt modelId="{0FE5C47B-C3CD-4B7F-83A2-D97F3463921D}" type="sibTrans" cxnId="{8A5DE0E9-B91F-42FF-BE40-3BE5277927D2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08DF3C6-9C7C-43BA-A5F5-317AEC8AF814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Secretario Financiero</a:t>
          </a:r>
          <a:endParaRPr lang="en-US" dirty="0">
            <a:latin typeface="Calibri" pitchFamily="34" charset="0"/>
          </a:endParaRPr>
        </a:p>
      </dgm:t>
    </dgm:pt>
    <dgm:pt modelId="{1792579E-A075-4922-84AD-1048018F7FCC}" type="parTrans" cxnId="{0F698983-95F1-489D-9723-7ECD06154584}">
      <dgm:prSet/>
      <dgm:spPr/>
      <dgm:t>
        <a:bodyPr/>
        <a:lstStyle/>
        <a:p>
          <a:endParaRPr lang="en-US" dirty="0">
            <a:latin typeface="Calibri" pitchFamily="34" charset="0"/>
          </a:endParaRPr>
        </a:p>
      </dgm:t>
    </dgm:pt>
    <dgm:pt modelId="{231C76B2-F57D-425F-972A-B7179BCD57EB}" type="sibTrans" cxnId="{0F698983-95F1-489D-9723-7ECD06154584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3C36B6A-FE58-42A1-9835-1D780614738D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Lector</a:t>
          </a:r>
          <a:endParaRPr lang="en-US" dirty="0">
            <a:latin typeface="Calibri" pitchFamily="34" charset="0"/>
          </a:endParaRPr>
        </a:p>
      </dgm:t>
    </dgm:pt>
    <dgm:pt modelId="{11688089-9D05-4041-8DEF-41BE406F7506}" type="parTrans" cxnId="{8C595338-B270-466E-89D3-25FC37740EF6}">
      <dgm:prSet/>
      <dgm:spPr/>
      <dgm:t>
        <a:bodyPr/>
        <a:lstStyle/>
        <a:p>
          <a:endParaRPr lang="en-US" dirty="0">
            <a:latin typeface="Calibri" pitchFamily="34" charset="0"/>
          </a:endParaRPr>
        </a:p>
      </dgm:t>
    </dgm:pt>
    <dgm:pt modelId="{6E288CE1-A5D1-4ACD-9AB4-662DE0ED6C68}" type="sibTrans" cxnId="{8C595338-B270-466E-89D3-25FC37740EF6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1DA1916-AA7C-454A-8905-F19A73B63C71}" type="pres">
      <dgm:prSet presAssocID="{08F7BC34-E10C-47FC-8363-3F54234BF5F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A29CA04-461B-4D70-9F82-94B71696DD36}" type="pres">
      <dgm:prSet presAssocID="{8B950AED-4770-423A-8E48-85CEE9C4FAF3}" presName="root" presStyleCnt="0"/>
      <dgm:spPr/>
      <dgm:t>
        <a:bodyPr/>
        <a:lstStyle/>
        <a:p>
          <a:endParaRPr lang="en-US"/>
        </a:p>
      </dgm:t>
    </dgm:pt>
    <dgm:pt modelId="{184F4165-5483-48CE-8AC1-D17C903B72F0}" type="pres">
      <dgm:prSet presAssocID="{8B950AED-4770-423A-8E48-85CEE9C4FAF3}" presName="rootComposite" presStyleCnt="0"/>
      <dgm:spPr/>
      <dgm:t>
        <a:bodyPr/>
        <a:lstStyle/>
        <a:p>
          <a:endParaRPr lang="en-US"/>
        </a:p>
      </dgm:t>
    </dgm:pt>
    <dgm:pt modelId="{CF0593DB-9B67-43A3-ACBF-55512F5AB653}" type="pres">
      <dgm:prSet presAssocID="{8B950AED-4770-423A-8E48-85CEE9C4FAF3}" presName="rootText" presStyleLbl="node1" presStyleIdx="0" presStyleCnt="1" custScaleX="51646" custScaleY="18893"/>
      <dgm:spPr/>
      <dgm:t>
        <a:bodyPr/>
        <a:lstStyle/>
        <a:p>
          <a:endParaRPr lang="en-US"/>
        </a:p>
      </dgm:t>
    </dgm:pt>
    <dgm:pt modelId="{E68266B1-613F-423B-93C0-FA680FD25814}" type="pres">
      <dgm:prSet presAssocID="{8B950AED-4770-423A-8E48-85CEE9C4FAF3}" presName="rootConnector" presStyleLbl="node1" presStyleIdx="0" presStyleCnt="1"/>
      <dgm:spPr/>
      <dgm:t>
        <a:bodyPr/>
        <a:lstStyle/>
        <a:p>
          <a:endParaRPr lang="en-US"/>
        </a:p>
      </dgm:t>
    </dgm:pt>
    <dgm:pt modelId="{0580302D-7FDF-470E-BD12-37AC88224612}" type="pres">
      <dgm:prSet presAssocID="{8B950AED-4770-423A-8E48-85CEE9C4FAF3}" presName="childShape" presStyleCnt="0"/>
      <dgm:spPr/>
      <dgm:t>
        <a:bodyPr/>
        <a:lstStyle/>
        <a:p>
          <a:endParaRPr lang="en-US"/>
        </a:p>
      </dgm:t>
    </dgm:pt>
    <dgm:pt modelId="{8020E806-2E33-48DC-8919-F6149D5ED930}" type="pres">
      <dgm:prSet presAssocID="{FE0C03C7-2E70-4A31-AC37-F44FEB31D6DB}" presName="Name13" presStyleLbl="parChTrans1D2" presStyleIdx="0" presStyleCnt="3"/>
      <dgm:spPr/>
      <dgm:t>
        <a:bodyPr/>
        <a:lstStyle/>
        <a:p>
          <a:endParaRPr lang="en-US"/>
        </a:p>
      </dgm:t>
    </dgm:pt>
    <dgm:pt modelId="{D819A521-3238-4F7F-9055-347FCBAA5787}" type="pres">
      <dgm:prSet presAssocID="{EC2279D9-D68F-4FC9-9B5A-A0C6E7B42AB9}" presName="childText" presStyleLbl="bgAcc1" presStyleIdx="0" presStyleCnt="3" custScaleX="44656" custScaleY="16005" custLinFactNeighborX="1737" custLinFactNeighborY="-87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D82CB8-6366-4CA7-B71A-ACAC75CDF8A5}" type="pres">
      <dgm:prSet presAssocID="{1792579E-A075-4922-84AD-1048018F7FCC}" presName="Name13" presStyleLbl="parChTrans1D2" presStyleIdx="1" presStyleCnt="3"/>
      <dgm:spPr/>
      <dgm:t>
        <a:bodyPr/>
        <a:lstStyle/>
        <a:p>
          <a:endParaRPr lang="en-US"/>
        </a:p>
      </dgm:t>
    </dgm:pt>
    <dgm:pt modelId="{A180C071-BE5D-462E-872D-895DF9D27F90}" type="pres">
      <dgm:prSet presAssocID="{708DF3C6-9C7C-43BA-A5F5-317AEC8AF814}" presName="childText" presStyleLbl="bgAcc1" presStyleIdx="1" presStyleCnt="3" custScaleX="43850" custScaleY="21292" custLinFactNeighborX="1737" custLinFactNeighborY="-184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D8A66-490B-4D41-A3BA-7234D4EF516F}" type="pres">
      <dgm:prSet presAssocID="{11688089-9D05-4041-8DEF-41BE406F7506}" presName="Name13" presStyleLbl="parChTrans1D2" presStyleIdx="2" presStyleCnt="3"/>
      <dgm:spPr/>
      <dgm:t>
        <a:bodyPr/>
        <a:lstStyle/>
        <a:p>
          <a:endParaRPr lang="en-US"/>
        </a:p>
      </dgm:t>
    </dgm:pt>
    <dgm:pt modelId="{FA2C78D3-70DF-4A42-805D-A8876CE34D62}" type="pres">
      <dgm:prSet presAssocID="{A3C36B6A-FE58-42A1-9835-1D780614738D}" presName="childText" presStyleLbl="bgAcc1" presStyleIdx="2" presStyleCnt="3" custScaleX="46360" custScaleY="15371" custLinFactNeighborX="615" custLinFactNeighborY="-267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5DE0E9-B91F-42FF-BE40-3BE5277927D2}" srcId="{8B950AED-4770-423A-8E48-85CEE9C4FAF3}" destId="{EC2279D9-D68F-4FC9-9B5A-A0C6E7B42AB9}" srcOrd="0" destOrd="0" parTransId="{FE0C03C7-2E70-4A31-AC37-F44FEB31D6DB}" sibTransId="{0FE5C47B-C3CD-4B7F-83A2-D97F3463921D}"/>
    <dgm:cxn modelId="{8E7A1392-A4F0-41A4-A746-AA6BF06C539F}" type="presOf" srcId="{FE0C03C7-2E70-4A31-AC37-F44FEB31D6DB}" destId="{8020E806-2E33-48DC-8919-F6149D5ED930}" srcOrd="0" destOrd="0" presId="urn:microsoft.com/office/officeart/2005/8/layout/hierarchy3"/>
    <dgm:cxn modelId="{1747C248-E3CA-4BB9-ACE5-A7AB161CE556}" type="presOf" srcId="{EC2279D9-D68F-4FC9-9B5A-A0C6E7B42AB9}" destId="{D819A521-3238-4F7F-9055-347FCBAA5787}" srcOrd="0" destOrd="0" presId="urn:microsoft.com/office/officeart/2005/8/layout/hierarchy3"/>
    <dgm:cxn modelId="{8C595338-B270-466E-89D3-25FC37740EF6}" srcId="{8B950AED-4770-423A-8E48-85CEE9C4FAF3}" destId="{A3C36B6A-FE58-42A1-9835-1D780614738D}" srcOrd="2" destOrd="0" parTransId="{11688089-9D05-4041-8DEF-41BE406F7506}" sibTransId="{6E288CE1-A5D1-4ACD-9AB4-662DE0ED6C68}"/>
    <dgm:cxn modelId="{D80D4C23-831C-46CF-B2D1-39176BFF2BE1}" type="presOf" srcId="{11688089-9D05-4041-8DEF-41BE406F7506}" destId="{B6BD8A66-490B-4D41-A3BA-7234D4EF516F}" srcOrd="0" destOrd="0" presId="urn:microsoft.com/office/officeart/2005/8/layout/hierarchy3"/>
    <dgm:cxn modelId="{41DF851C-AC09-44D1-9FDC-C82DBE7F015D}" type="presOf" srcId="{708DF3C6-9C7C-43BA-A5F5-317AEC8AF814}" destId="{A180C071-BE5D-462E-872D-895DF9D27F90}" srcOrd="0" destOrd="0" presId="urn:microsoft.com/office/officeart/2005/8/layout/hierarchy3"/>
    <dgm:cxn modelId="{0F698983-95F1-489D-9723-7ECD06154584}" srcId="{8B950AED-4770-423A-8E48-85CEE9C4FAF3}" destId="{708DF3C6-9C7C-43BA-A5F5-317AEC8AF814}" srcOrd="1" destOrd="0" parTransId="{1792579E-A075-4922-84AD-1048018F7FCC}" sibTransId="{231C76B2-F57D-425F-972A-B7179BCD57EB}"/>
    <dgm:cxn modelId="{D617EAA0-8446-4D27-8EDE-18F4C7EC0B36}" type="presOf" srcId="{8B950AED-4770-423A-8E48-85CEE9C4FAF3}" destId="{E68266B1-613F-423B-93C0-FA680FD25814}" srcOrd="1" destOrd="0" presId="urn:microsoft.com/office/officeart/2005/8/layout/hierarchy3"/>
    <dgm:cxn modelId="{31F2B2A2-9E31-47A0-B892-475E33BE64F3}" type="presOf" srcId="{8B950AED-4770-423A-8E48-85CEE9C4FAF3}" destId="{CF0593DB-9B67-43A3-ACBF-55512F5AB653}" srcOrd="0" destOrd="0" presId="urn:microsoft.com/office/officeart/2005/8/layout/hierarchy3"/>
    <dgm:cxn modelId="{D9ACEA69-B8B8-4E72-83C7-FEB925A5461E}" type="presOf" srcId="{A3C36B6A-FE58-42A1-9835-1D780614738D}" destId="{FA2C78D3-70DF-4A42-805D-A8876CE34D62}" srcOrd="0" destOrd="0" presId="urn:microsoft.com/office/officeart/2005/8/layout/hierarchy3"/>
    <dgm:cxn modelId="{4C586176-D275-43E4-8B51-1D57BDD46225}" type="presOf" srcId="{08F7BC34-E10C-47FC-8363-3F54234BF5FF}" destId="{41DA1916-AA7C-454A-8905-F19A73B63C71}" srcOrd="0" destOrd="0" presId="urn:microsoft.com/office/officeart/2005/8/layout/hierarchy3"/>
    <dgm:cxn modelId="{F7D5BDC8-3186-49DA-B49F-81382D1EC9FA}" srcId="{08F7BC34-E10C-47FC-8363-3F54234BF5FF}" destId="{8B950AED-4770-423A-8E48-85CEE9C4FAF3}" srcOrd="0" destOrd="0" parTransId="{0EB10A89-C392-4377-9B0B-4CE54B108A37}" sibTransId="{895D326D-92FF-4546-86D7-6AFFCFE5814E}"/>
    <dgm:cxn modelId="{12F4E38C-B1FE-40E3-8D94-6697B4E0F8A0}" type="presOf" srcId="{1792579E-A075-4922-84AD-1048018F7FCC}" destId="{35D82CB8-6366-4CA7-B71A-ACAC75CDF8A5}" srcOrd="0" destOrd="0" presId="urn:microsoft.com/office/officeart/2005/8/layout/hierarchy3"/>
    <dgm:cxn modelId="{B7760930-D00F-4FC6-A01C-A8EE33DD795D}" type="presParOf" srcId="{41DA1916-AA7C-454A-8905-F19A73B63C71}" destId="{5A29CA04-461B-4D70-9F82-94B71696DD36}" srcOrd="0" destOrd="0" presId="urn:microsoft.com/office/officeart/2005/8/layout/hierarchy3"/>
    <dgm:cxn modelId="{D14B2823-64E6-44FA-85C9-09415F4B6E2C}" type="presParOf" srcId="{5A29CA04-461B-4D70-9F82-94B71696DD36}" destId="{184F4165-5483-48CE-8AC1-D17C903B72F0}" srcOrd="0" destOrd="0" presId="urn:microsoft.com/office/officeart/2005/8/layout/hierarchy3"/>
    <dgm:cxn modelId="{C348AB6C-9C45-45EB-968D-145BA852CB4F}" type="presParOf" srcId="{184F4165-5483-48CE-8AC1-D17C903B72F0}" destId="{CF0593DB-9B67-43A3-ACBF-55512F5AB653}" srcOrd="0" destOrd="0" presId="urn:microsoft.com/office/officeart/2005/8/layout/hierarchy3"/>
    <dgm:cxn modelId="{0E0E19FF-985C-45FB-996F-24DC1F5710D3}" type="presParOf" srcId="{184F4165-5483-48CE-8AC1-D17C903B72F0}" destId="{E68266B1-613F-423B-93C0-FA680FD25814}" srcOrd="1" destOrd="0" presId="urn:microsoft.com/office/officeart/2005/8/layout/hierarchy3"/>
    <dgm:cxn modelId="{613592B5-9C15-4734-808F-AEE18F28929C}" type="presParOf" srcId="{5A29CA04-461B-4D70-9F82-94B71696DD36}" destId="{0580302D-7FDF-470E-BD12-37AC88224612}" srcOrd="1" destOrd="0" presId="urn:microsoft.com/office/officeart/2005/8/layout/hierarchy3"/>
    <dgm:cxn modelId="{F39CF3ED-72DC-4985-91F9-64CB9EE0858B}" type="presParOf" srcId="{0580302D-7FDF-470E-BD12-37AC88224612}" destId="{8020E806-2E33-48DC-8919-F6149D5ED930}" srcOrd="0" destOrd="0" presId="urn:microsoft.com/office/officeart/2005/8/layout/hierarchy3"/>
    <dgm:cxn modelId="{87C9D162-0DB6-4799-A1EF-5AA88FB5D11D}" type="presParOf" srcId="{0580302D-7FDF-470E-BD12-37AC88224612}" destId="{D819A521-3238-4F7F-9055-347FCBAA5787}" srcOrd="1" destOrd="0" presId="urn:microsoft.com/office/officeart/2005/8/layout/hierarchy3"/>
    <dgm:cxn modelId="{5B816B86-2458-4EA4-83AE-AC18E1B8FE88}" type="presParOf" srcId="{0580302D-7FDF-470E-BD12-37AC88224612}" destId="{35D82CB8-6366-4CA7-B71A-ACAC75CDF8A5}" srcOrd="2" destOrd="0" presId="urn:microsoft.com/office/officeart/2005/8/layout/hierarchy3"/>
    <dgm:cxn modelId="{300AA733-4301-4812-93A8-24D855C59EC3}" type="presParOf" srcId="{0580302D-7FDF-470E-BD12-37AC88224612}" destId="{A180C071-BE5D-462E-872D-895DF9D27F90}" srcOrd="3" destOrd="0" presId="urn:microsoft.com/office/officeart/2005/8/layout/hierarchy3"/>
    <dgm:cxn modelId="{71E80864-F6BA-4E0B-A4D9-269C8465C5A6}" type="presParOf" srcId="{0580302D-7FDF-470E-BD12-37AC88224612}" destId="{B6BD8A66-490B-4D41-A3BA-7234D4EF516F}" srcOrd="4" destOrd="0" presId="urn:microsoft.com/office/officeart/2005/8/layout/hierarchy3"/>
    <dgm:cxn modelId="{820ACC95-AC58-4D9D-9B58-E8D088C22F87}" type="presParOf" srcId="{0580302D-7FDF-470E-BD12-37AC88224612}" destId="{FA2C78D3-70DF-4A42-805D-A8876CE34D62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A435354-F320-473D-96B1-15794FC25DD1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/>
      <dgm:spPr/>
      <dgm:t>
        <a:bodyPr/>
        <a:lstStyle/>
        <a:p>
          <a:r>
            <a:rPr lang="en-US" dirty="0" smtClean="0"/>
            <a:t>Elegido anualmente por los miembros</a:t>
          </a:r>
          <a:endParaRPr lang="en-US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350D1199-1365-4F3C-8A58-89381BE21750}">
      <dgm:prSet phldrT="[Text]"/>
      <dgm:spPr/>
      <dgm:t>
        <a:bodyPr/>
        <a:lstStyle/>
        <a:p>
          <a:r>
            <a:rPr lang="en-US" dirty="0" smtClean="0"/>
            <a:t>Responsable por el bienestar del consejo</a:t>
          </a:r>
          <a:endParaRPr lang="en-US" dirty="0"/>
        </a:p>
      </dgm:t>
    </dgm:pt>
    <dgm:pt modelId="{819AAAE2-AC22-453B-A3F6-021BD63FDBAF}" type="parTrans" cxnId="{A59553DD-A34E-4350-9DFC-201512EBBA29}">
      <dgm:prSet/>
      <dgm:spPr/>
      <dgm:t>
        <a:bodyPr/>
        <a:lstStyle/>
        <a:p>
          <a:endParaRPr lang="en-US"/>
        </a:p>
      </dgm:t>
    </dgm:pt>
    <dgm:pt modelId="{E56C2817-7F89-4AB1-BCA0-816B406BDF4F}" type="sibTrans" cxnId="{A59553DD-A34E-4350-9DFC-201512EBBA29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/>
      <dgm:spPr/>
      <dgm:t>
        <a:bodyPr/>
        <a:lstStyle/>
        <a:p>
          <a:r>
            <a:rPr lang="en-US" dirty="0" smtClean="0"/>
            <a:t>Ofrece liderazgo que inspira y motiva</a:t>
          </a:r>
          <a:endParaRPr lang="en-US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EF21BAAE-6350-4910-BE61-5175E1399828}">
      <dgm:prSet phldrT="[Text]"/>
      <dgm:spPr/>
      <dgm:t>
        <a:bodyPr/>
        <a:lstStyle/>
        <a:p>
          <a:r>
            <a:rPr lang="en-US" dirty="0" smtClean="0"/>
            <a:t>Preside sobre todas la reuniones del consejo</a:t>
          </a:r>
          <a:endParaRPr lang="en-US" dirty="0"/>
        </a:p>
      </dgm:t>
    </dgm:pt>
    <dgm:pt modelId="{53D11D8A-146A-4ECD-8856-80F356E6F418}" type="parTrans" cxnId="{6E022AE8-367E-44F6-8BD6-843316017698}">
      <dgm:prSet/>
      <dgm:spPr/>
      <dgm:t>
        <a:bodyPr/>
        <a:lstStyle/>
        <a:p>
          <a:endParaRPr lang="en-US"/>
        </a:p>
      </dgm:t>
    </dgm:pt>
    <dgm:pt modelId="{F983BC54-3346-4A35-98C2-65B520BD5F34}" type="sibTrans" cxnId="{6E022AE8-367E-44F6-8BD6-843316017698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/>
      <dgm:spPr/>
      <dgm:t>
        <a:bodyPr/>
        <a:lstStyle/>
        <a:p>
          <a:r>
            <a:rPr lang="en-US" dirty="0" smtClean="0"/>
            <a:t>Miembro Ex-officio de todos los comités</a:t>
          </a:r>
          <a:endParaRPr lang="en-US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7AC4C27D-0461-48B7-9992-7536F1E74B6B}">
      <dgm:prSet phldrT="[Text]"/>
      <dgm:spPr/>
      <dgm:t>
        <a:bodyPr/>
        <a:lstStyle/>
        <a:p>
          <a:r>
            <a:rPr lang="en-US" dirty="0" smtClean="0"/>
            <a:t>Nombra a los directores de membresía y programas</a:t>
          </a:r>
          <a:endParaRPr lang="en-US" dirty="0"/>
        </a:p>
      </dgm:t>
    </dgm:pt>
    <dgm:pt modelId="{C6F2B2F1-41AF-429A-9EDB-B9E1B6D626F6}" type="sibTrans" cxnId="{618F4732-8441-498B-A492-2E2ADDEB1F4D}">
      <dgm:prSet/>
      <dgm:spPr/>
      <dgm:t>
        <a:bodyPr/>
        <a:lstStyle/>
        <a:p>
          <a:endParaRPr lang="en-US"/>
        </a:p>
      </dgm:t>
    </dgm:pt>
    <dgm:pt modelId="{B213F3AA-2D63-43DF-8D12-4EE4E90F3574}" type="parTrans" cxnId="{618F4732-8441-498B-A492-2E2ADDEB1F4D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618F4732-8441-498B-A492-2E2ADDEB1F4D}" srcId="{575DF146-8EED-4619-BC20-53C038D078D6}" destId="{7AC4C27D-0461-48B7-9992-7536F1E74B6B}" srcOrd="1" destOrd="0" parTransId="{B213F3AA-2D63-43DF-8D12-4EE4E90F3574}" sibTransId="{C6F2B2F1-41AF-429A-9EDB-B9E1B6D626F6}"/>
    <dgm:cxn modelId="{43F13187-095B-4618-8D56-86447F40506B}" type="presOf" srcId="{B588915A-4EC3-4479-977B-5D36E479CEC8}" destId="{3C2F1586-766E-4412-B814-6F2C2AD73637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819A3938-87FD-470F-B37E-750F1D620B06}" type="presOf" srcId="{350D1199-1365-4F3C-8A58-89381BE21750}" destId="{5ABC713C-069C-4F60-8912-9A95E6F25CE1}" srcOrd="0" destOrd="1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EA34E206-FB66-4696-9062-45D8667770BA}" type="presOf" srcId="{EF21BAAE-6350-4910-BE61-5175E1399828}" destId="{56139761-D85D-41BE-AA25-2AFA138EF673}" srcOrd="0" destOrd="1" presId="urn:microsoft.com/office/officeart/2005/8/layout/chevron2"/>
    <dgm:cxn modelId="{A59553DD-A34E-4350-9DFC-201512EBBA29}" srcId="{6A435354-F320-473D-96B1-15794FC25DD1}" destId="{350D1199-1365-4F3C-8A58-89381BE21750}" srcOrd="1" destOrd="0" parTransId="{819AAAE2-AC22-453B-A3F6-021BD63FDBAF}" sibTransId="{E56C2817-7F89-4AB1-BCA0-816B406BDF4F}"/>
    <dgm:cxn modelId="{B447312D-8F5D-413D-9B1D-524CE4FBD5CC}" type="presOf" srcId="{575DF146-8EED-4619-BC20-53C038D078D6}" destId="{A8B0716F-FDD5-4A8F-8517-65428D142C4D}" srcOrd="0" destOrd="0" presId="urn:microsoft.com/office/officeart/2005/8/layout/chevron2"/>
    <dgm:cxn modelId="{6DDDD80A-379B-4B75-B5D4-CCAC500368F4}" type="presOf" srcId="{5ACCC9C6-DBD2-4A6B-8388-0762B5B3C0BA}" destId="{56139761-D85D-41BE-AA25-2AFA138EF673}" srcOrd="0" destOrd="0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4E100CA9-BA59-4948-BAF9-838DF3EF25AC}" type="presOf" srcId="{ECD57BF0-11D5-4972-9327-3369391A84ED}" destId="{5ABC713C-069C-4F60-8912-9A95E6F25CE1}" srcOrd="0" destOrd="0" presId="urn:microsoft.com/office/officeart/2005/8/layout/chevron2"/>
    <dgm:cxn modelId="{937D2067-C65D-4E14-9BF8-CA94FE0CA86D}" type="presOf" srcId="{7AC4C27D-0461-48B7-9992-7536F1E74B6B}" destId="{7BD4CE2D-7523-4667-90D4-81AD558217F4}" srcOrd="0" destOrd="1" presId="urn:microsoft.com/office/officeart/2005/8/layout/chevron2"/>
    <dgm:cxn modelId="{6E022AE8-367E-44F6-8BD6-843316017698}" srcId="{AC5CFB61-7AC7-4510-9700-0B025393A809}" destId="{EF21BAAE-6350-4910-BE61-5175E1399828}" srcOrd="1" destOrd="0" parTransId="{53D11D8A-146A-4ECD-8856-80F356E6F418}" sibTransId="{F983BC54-3346-4A35-98C2-65B520BD5F34}"/>
    <dgm:cxn modelId="{B7E6C9DC-541F-40B8-9123-695227D0D2EF}" type="presOf" srcId="{AC5CFB61-7AC7-4510-9700-0B025393A809}" destId="{C1B769AA-B369-488F-AAA1-06737D8D3528}" srcOrd="0" destOrd="0" presId="urn:microsoft.com/office/officeart/2005/8/layout/chevron2"/>
    <dgm:cxn modelId="{D267EC81-1B1A-409F-92B7-F43A0055376A}" type="presOf" srcId="{6A435354-F320-473D-96B1-15794FC25DD1}" destId="{D7E85AB8-F3FA-41BE-A0D3-3720B021B2D2}" srcOrd="0" destOrd="0" presId="urn:microsoft.com/office/officeart/2005/8/layout/chevron2"/>
    <dgm:cxn modelId="{406E013A-8F2A-49A4-9405-4440BEE98502}" type="presOf" srcId="{FB1E2530-1A04-4E69-89BB-ED306C74A291}" destId="{7BD4CE2D-7523-4667-90D4-81AD558217F4}" srcOrd="0" destOrd="0" presId="urn:microsoft.com/office/officeart/2005/8/layout/chevron2"/>
    <dgm:cxn modelId="{AC3B37B6-8BED-4920-B0F8-ECA30091F4E2}" type="presParOf" srcId="{3C2F1586-766E-4412-B814-6F2C2AD73637}" destId="{CE2DE56E-8085-4CEC-8AC8-A705709DA068}" srcOrd="0" destOrd="0" presId="urn:microsoft.com/office/officeart/2005/8/layout/chevron2"/>
    <dgm:cxn modelId="{782BDCDB-26CC-4A5A-B819-99A693B0C380}" type="presParOf" srcId="{CE2DE56E-8085-4CEC-8AC8-A705709DA068}" destId="{D7E85AB8-F3FA-41BE-A0D3-3720B021B2D2}" srcOrd="0" destOrd="0" presId="urn:microsoft.com/office/officeart/2005/8/layout/chevron2"/>
    <dgm:cxn modelId="{069632BA-A21F-4DAA-9077-6C50325DCD8A}" type="presParOf" srcId="{CE2DE56E-8085-4CEC-8AC8-A705709DA068}" destId="{5ABC713C-069C-4F60-8912-9A95E6F25CE1}" srcOrd="1" destOrd="0" presId="urn:microsoft.com/office/officeart/2005/8/layout/chevron2"/>
    <dgm:cxn modelId="{E87AD469-EE09-42EB-AD36-908ABD3210EA}" type="presParOf" srcId="{3C2F1586-766E-4412-B814-6F2C2AD73637}" destId="{BC04C511-C666-4609-9FA9-5B0E04B7A6C8}" srcOrd="1" destOrd="0" presId="urn:microsoft.com/office/officeart/2005/8/layout/chevron2"/>
    <dgm:cxn modelId="{EC52C3D3-18FC-4728-97A6-76F76FFECF30}" type="presParOf" srcId="{3C2F1586-766E-4412-B814-6F2C2AD73637}" destId="{8CF5255E-62AC-4218-80CD-90E7898EF316}" srcOrd="2" destOrd="0" presId="urn:microsoft.com/office/officeart/2005/8/layout/chevron2"/>
    <dgm:cxn modelId="{C9904668-8913-4EFA-94F9-6D9B6244E13E}" type="presParOf" srcId="{8CF5255E-62AC-4218-80CD-90E7898EF316}" destId="{C1B769AA-B369-488F-AAA1-06737D8D3528}" srcOrd="0" destOrd="0" presId="urn:microsoft.com/office/officeart/2005/8/layout/chevron2"/>
    <dgm:cxn modelId="{2481EC4A-7145-4962-AB5E-A43252C6A1B2}" type="presParOf" srcId="{8CF5255E-62AC-4218-80CD-90E7898EF316}" destId="{56139761-D85D-41BE-AA25-2AFA138EF673}" srcOrd="1" destOrd="0" presId="urn:microsoft.com/office/officeart/2005/8/layout/chevron2"/>
    <dgm:cxn modelId="{F2B94401-D6E2-4BD0-8B6E-CF10E964F1A0}" type="presParOf" srcId="{3C2F1586-766E-4412-B814-6F2C2AD73637}" destId="{CBEAC4B6-2EFD-477B-A495-798CA7FA62AA}" srcOrd="3" destOrd="0" presId="urn:microsoft.com/office/officeart/2005/8/layout/chevron2"/>
    <dgm:cxn modelId="{7EC3A65E-D7E2-4F01-AEB4-DE8FF1A84680}" type="presParOf" srcId="{3C2F1586-766E-4412-B814-6F2C2AD73637}" destId="{56937BFC-117F-4095-AE67-6909BD2D50B1}" srcOrd="4" destOrd="0" presId="urn:microsoft.com/office/officeart/2005/8/layout/chevron2"/>
    <dgm:cxn modelId="{55C05147-89BD-46E3-92E3-17F4BA21B5C9}" type="presParOf" srcId="{56937BFC-117F-4095-AE67-6909BD2D50B1}" destId="{A8B0716F-FDD5-4A8F-8517-65428D142C4D}" srcOrd="0" destOrd="0" presId="urn:microsoft.com/office/officeart/2005/8/layout/chevron2"/>
    <dgm:cxn modelId="{DE457E39-BBC0-4A29-924D-BB98D89BB78E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A435354-F320-473D-96B1-15794FC25DD1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/>
      <dgm:spPr/>
      <dgm:t>
        <a:bodyPr/>
        <a:lstStyle/>
        <a:p>
          <a:r>
            <a:rPr lang="en-US" dirty="0" smtClean="0"/>
            <a:t>Asigna comités especiales cuando sea necesario</a:t>
          </a:r>
          <a:endParaRPr lang="en-US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350D1199-1365-4F3C-8A58-89381BE21750}">
      <dgm:prSet phldrT="[Text]"/>
      <dgm:spPr/>
      <dgm:t>
        <a:bodyPr/>
        <a:lstStyle/>
        <a:p>
          <a:r>
            <a:rPr lang="en-US" dirty="0" smtClean="0"/>
            <a:t>Preside las reuniones mensuales de funcionarios</a:t>
          </a:r>
          <a:endParaRPr lang="en-US" dirty="0"/>
        </a:p>
      </dgm:t>
    </dgm:pt>
    <dgm:pt modelId="{819AAAE2-AC22-453B-A3F6-021BD63FDBAF}" type="parTrans" cxnId="{A59553DD-A34E-4350-9DFC-201512EBBA29}">
      <dgm:prSet/>
      <dgm:spPr/>
      <dgm:t>
        <a:bodyPr/>
        <a:lstStyle/>
        <a:p>
          <a:endParaRPr lang="en-US"/>
        </a:p>
      </dgm:t>
    </dgm:pt>
    <dgm:pt modelId="{E56C2817-7F89-4AB1-BCA0-816B406BDF4F}" type="sibTrans" cxnId="{A59553DD-A34E-4350-9DFC-201512EBBA29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/>
      <dgm:spPr/>
      <dgm:t>
        <a:bodyPr/>
        <a:lstStyle/>
        <a:p>
          <a:r>
            <a:rPr lang="en-US" dirty="0" smtClean="0"/>
            <a:t>Supervisa las ejemplificaciones del primer grado</a:t>
          </a:r>
          <a:endParaRPr lang="en-US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EF21BAAE-6350-4910-BE61-5175E1399828}">
      <dgm:prSet phldrT="[Text]"/>
      <dgm:spPr/>
      <dgm:t>
        <a:bodyPr/>
        <a:lstStyle/>
        <a:p>
          <a:r>
            <a:rPr lang="en-US" dirty="0" smtClean="0"/>
            <a:t>Asegura que los formularios se entreguen al día</a:t>
          </a:r>
          <a:endParaRPr lang="en-US" dirty="0"/>
        </a:p>
      </dgm:t>
    </dgm:pt>
    <dgm:pt modelId="{53D11D8A-146A-4ECD-8856-80F356E6F418}" type="parTrans" cxnId="{6E022AE8-367E-44F6-8BD6-843316017698}">
      <dgm:prSet/>
      <dgm:spPr/>
      <dgm:t>
        <a:bodyPr/>
        <a:lstStyle/>
        <a:p>
          <a:endParaRPr lang="en-US"/>
        </a:p>
      </dgm:t>
    </dgm:pt>
    <dgm:pt modelId="{F983BC54-3346-4A35-98C2-65B520BD5F34}" type="sibTrans" cxnId="{6E022AE8-367E-44F6-8BD6-843316017698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/>
      <dgm:spPr/>
      <dgm:t>
        <a:bodyPr/>
        <a:lstStyle/>
        <a:p>
          <a:r>
            <a:rPr lang="en-US" dirty="0" smtClean="0"/>
            <a:t>Asigna y supervisa al comité de admisión</a:t>
          </a:r>
          <a:endParaRPr lang="en-US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7AC4C27D-0461-48B7-9992-7536F1E74B6B}">
      <dgm:prSet phldrT="[Text]"/>
      <dgm:spPr/>
      <dgm:t>
        <a:bodyPr/>
        <a:lstStyle/>
        <a:p>
          <a:r>
            <a:rPr lang="en-US" dirty="0" smtClean="0"/>
            <a:t>Trabaja con el Secretario Financiero y Tesorero para cumplir con todas las obligaciones financieras</a:t>
          </a:r>
          <a:endParaRPr lang="en-US" dirty="0"/>
        </a:p>
      </dgm:t>
    </dgm:pt>
    <dgm:pt modelId="{C6F2B2F1-41AF-429A-9EDB-B9E1B6D626F6}" type="sibTrans" cxnId="{618F4732-8441-498B-A492-2E2ADDEB1F4D}">
      <dgm:prSet/>
      <dgm:spPr/>
      <dgm:t>
        <a:bodyPr/>
        <a:lstStyle/>
        <a:p>
          <a:endParaRPr lang="en-US"/>
        </a:p>
      </dgm:t>
    </dgm:pt>
    <dgm:pt modelId="{B213F3AA-2D63-43DF-8D12-4EE4E90F3574}" type="parTrans" cxnId="{618F4732-8441-498B-A492-2E2ADDEB1F4D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1DDB4E6A-6AFF-4E4F-A03C-68E4075C7311}" type="presOf" srcId="{AC5CFB61-7AC7-4510-9700-0B025393A809}" destId="{C1B769AA-B369-488F-AAA1-06737D8D3528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618F4732-8441-498B-A492-2E2ADDEB1F4D}" srcId="{575DF146-8EED-4619-BC20-53C038D078D6}" destId="{7AC4C27D-0461-48B7-9992-7536F1E74B6B}" srcOrd="1" destOrd="0" parTransId="{B213F3AA-2D63-43DF-8D12-4EE4E90F3574}" sibTransId="{C6F2B2F1-41AF-429A-9EDB-B9E1B6D626F6}"/>
    <dgm:cxn modelId="{0C708D27-BA14-4D74-97AB-2E1E0CBD8B23}" type="presOf" srcId="{EF21BAAE-6350-4910-BE61-5175E1399828}" destId="{56139761-D85D-41BE-AA25-2AFA138EF673}" srcOrd="0" destOrd="1" presId="urn:microsoft.com/office/officeart/2005/8/layout/chevron2"/>
    <dgm:cxn modelId="{AFE46EA4-0CC7-402C-9943-369459446746}" type="presOf" srcId="{575DF146-8EED-4619-BC20-53C038D078D6}" destId="{A8B0716F-FDD5-4A8F-8517-65428D142C4D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A83E3286-A225-4E18-831D-3B931CABD407}" type="presOf" srcId="{FB1E2530-1A04-4E69-89BB-ED306C74A291}" destId="{7BD4CE2D-7523-4667-90D4-81AD558217F4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A59553DD-A34E-4350-9DFC-201512EBBA29}" srcId="{6A435354-F320-473D-96B1-15794FC25DD1}" destId="{350D1199-1365-4F3C-8A58-89381BE21750}" srcOrd="1" destOrd="0" parTransId="{819AAAE2-AC22-453B-A3F6-021BD63FDBAF}" sibTransId="{E56C2817-7F89-4AB1-BCA0-816B406BDF4F}"/>
    <dgm:cxn modelId="{D5C603C0-CA22-4EE8-9BB3-83BD47FAE992}" type="presOf" srcId="{ECD57BF0-11D5-4972-9327-3369391A84ED}" destId="{5ABC713C-069C-4F60-8912-9A95E6F25CE1}" srcOrd="0" destOrd="0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F334ABAB-64A8-48B3-99B2-31F36505240D}" type="presOf" srcId="{350D1199-1365-4F3C-8A58-89381BE21750}" destId="{5ABC713C-069C-4F60-8912-9A95E6F25CE1}" srcOrd="0" destOrd="1" presId="urn:microsoft.com/office/officeart/2005/8/layout/chevron2"/>
    <dgm:cxn modelId="{D2042B38-6028-4062-A1BB-2DA8DF57AB12}" type="presOf" srcId="{5ACCC9C6-DBD2-4A6B-8388-0762B5B3C0BA}" destId="{56139761-D85D-41BE-AA25-2AFA138EF673}" srcOrd="0" destOrd="0" presId="urn:microsoft.com/office/officeart/2005/8/layout/chevron2"/>
    <dgm:cxn modelId="{D7FE3252-C037-42D9-9AF9-34DD4EDBE0B3}" type="presOf" srcId="{B588915A-4EC3-4479-977B-5D36E479CEC8}" destId="{3C2F1586-766E-4412-B814-6F2C2AD73637}" srcOrd="0" destOrd="0" presId="urn:microsoft.com/office/officeart/2005/8/layout/chevron2"/>
    <dgm:cxn modelId="{38DFEE76-4ED0-4206-B453-22611F816C85}" type="presOf" srcId="{7AC4C27D-0461-48B7-9992-7536F1E74B6B}" destId="{7BD4CE2D-7523-4667-90D4-81AD558217F4}" srcOrd="0" destOrd="1" presId="urn:microsoft.com/office/officeart/2005/8/layout/chevron2"/>
    <dgm:cxn modelId="{6E022AE8-367E-44F6-8BD6-843316017698}" srcId="{AC5CFB61-7AC7-4510-9700-0B025393A809}" destId="{EF21BAAE-6350-4910-BE61-5175E1399828}" srcOrd="1" destOrd="0" parTransId="{53D11D8A-146A-4ECD-8856-80F356E6F418}" sibTransId="{F983BC54-3346-4A35-98C2-65B520BD5F34}"/>
    <dgm:cxn modelId="{708C6883-991D-4B4C-9846-AC7568F50C31}" type="presOf" srcId="{6A435354-F320-473D-96B1-15794FC25DD1}" destId="{D7E85AB8-F3FA-41BE-A0D3-3720B021B2D2}" srcOrd="0" destOrd="0" presId="urn:microsoft.com/office/officeart/2005/8/layout/chevron2"/>
    <dgm:cxn modelId="{3AA65504-8C58-4796-9A8A-C9483F3646FD}" type="presParOf" srcId="{3C2F1586-766E-4412-B814-6F2C2AD73637}" destId="{CE2DE56E-8085-4CEC-8AC8-A705709DA068}" srcOrd="0" destOrd="0" presId="urn:microsoft.com/office/officeart/2005/8/layout/chevron2"/>
    <dgm:cxn modelId="{3BE0B823-52E6-4AD7-B97C-2B99581697C2}" type="presParOf" srcId="{CE2DE56E-8085-4CEC-8AC8-A705709DA068}" destId="{D7E85AB8-F3FA-41BE-A0D3-3720B021B2D2}" srcOrd="0" destOrd="0" presId="urn:microsoft.com/office/officeart/2005/8/layout/chevron2"/>
    <dgm:cxn modelId="{B57932F6-DE79-417C-B3D7-5942BC80BFE1}" type="presParOf" srcId="{CE2DE56E-8085-4CEC-8AC8-A705709DA068}" destId="{5ABC713C-069C-4F60-8912-9A95E6F25CE1}" srcOrd="1" destOrd="0" presId="urn:microsoft.com/office/officeart/2005/8/layout/chevron2"/>
    <dgm:cxn modelId="{C8EC8DFD-45CB-4DB4-BB09-BFB175D80FF7}" type="presParOf" srcId="{3C2F1586-766E-4412-B814-6F2C2AD73637}" destId="{BC04C511-C666-4609-9FA9-5B0E04B7A6C8}" srcOrd="1" destOrd="0" presId="urn:microsoft.com/office/officeart/2005/8/layout/chevron2"/>
    <dgm:cxn modelId="{F9861461-1993-4606-A546-35CAB9C6C422}" type="presParOf" srcId="{3C2F1586-766E-4412-B814-6F2C2AD73637}" destId="{8CF5255E-62AC-4218-80CD-90E7898EF316}" srcOrd="2" destOrd="0" presId="urn:microsoft.com/office/officeart/2005/8/layout/chevron2"/>
    <dgm:cxn modelId="{766C6043-2CE9-43C4-A521-3176FB62754F}" type="presParOf" srcId="{8CF5255E-62AC-4218-80CD-90E7898EF316}" destId="{C1B769AA-B369-488F-AAA1-06737D8D3528}" srcOrd="0" destOrd="0" presId="urn:microsoft.com/office/officeart/2005/8/layout/chevron2"/>
    <dgm:cxn modelId="{153F348F-AA08-4B3C-A500-9B05626B0743}" type="presParOf" srcId="{8CF5255E-62AC-4218-80CD-90E7898EF316}" destId="{56139761-D85D-41BE-AA25-2AFA138EF673}" srcOrd="1" destOrd="0" presId="urn:microsoft.com/office/officeart/2005/8/layout/chevron2"/>
    <dgm:cxn modelId="{DC8A60B3-4247-42BF-8166-4CEEA614BDE8}" type="presParOf" srcId="{3C2F1586-766E-4412-B814-6F2C2AD73637}" destId="{CBEAC4B6-2EFD-477B-A495-798CA7FA62AA}" srcOrd="3" destOrd="0" presId="urn:microsoft.com/office/officeart/2005/8/layout/chevron2"/>
    <dgm:cxn modelId="{BB570149-DCC3-4DBA-AB0F-4B889034F54E}" type="presParOf" srcId="{3C2F1586-766E-4412-B814-6F2C2AD73637}" destId="{56937BFC-117F-4095-AE67-6909BD2D50B1}" srcOrd="4" destOrd="0" presId="urn:microsoft.com/office/officeart/2005/8/layout/chevron2"/>
    <dgm:cxn modelId="{C149C0B0-B7E8-465D-B039-F072700D0F6E}" type="presParOf" srcId="{56937BFC-117F-4095-AE67-6909BD2D50B1}" destId="{A8B0716F-FDD5-4A8F-8517-65428D142C4D}" srcOrd="0" destOrd="0" presId="urn:microsoft.com/office/officeart/2005/8/layout/chevron2"/>
    <dgm:cxn modelId="{45B88452-CEDF-4B65-B859-D15F9A3FC732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A435354-F320-473D-96B1-15794FC25DD1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/>
      <dgm:spPr/>
      <dgm:t>
        <a:bodyPr/>
        <a:lstStyle/>
        <a:p>
          <a:r>
            <a:rPr lang="en-US" dirty="0" smtClean="0"/>
            <a:t>Firma todos las ordenes de pago y cheques</a:t>
          </a:r>
          <a:endParaRPr lang="en-US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350D1199-1365-4F3C-8A58-89381BE21750}">
      <dgm:prSet phldrT="[Text]"/>
      <dgm:spPr/>
      <dgm:t>
        <a:bodyPr/>
        <a:lstStyle/>
        <a:p>
          <a:r>
            <a:rPr lang="en-US" dirty="0" smtClean="0"/>
            <a:t>Lee todas las ordenes de pago del Tesorero</a:t>
          </a:r>
          <a:endParaRPr lang="en-US" dirty="0"/>
        </a:p>
      </dgm:t>
    </dgm:pt>
    <dgm:pt modelId="{819AAAE2-AC22-453B-A3F6-021BD63FDBAF}" type="parTrans" cxnId="{A59553DD-A34E-4350-9DFC-201512EBBA29}">
      <dgm:prSet/>
      <dgm:spPr/>
      <dgm:t>
        <a:bodyPr/>
        <a:lstStyle/>
        <a:p>
          <a:endParaRPr lang="en-US"/>
        </a:p>
      </dgm:t>
    </dgm:pt>
    <dgm:pt modelId="{E56C2817-7F89-4AB1-BCA0-816B406BDF4F}" type="sibTrans" cxnId="{A59553DD-A34E-4350-9DFC-201512EBBA29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/>
      <dgm:spPr/>
      <dgm:t>
        <a:bodyPr/>
        <a:lstStyle/>
        <a:p>
          <a:r>
            <a:rPr lang="en-US" dirty="0" smtClean="0"/>
            <a:t>Miembro de la mesa directiva del círculo de Escuderos</a:t>
          </a:r>
          <a:endParaRPr lang="en-US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EF21BAAE-6350-4910-BE61-5175E1399828}">
      <dgm:prSet phldrT="[Text]"/>
      <dgm:spPr/>
      <dgm:t>
        <a:bodyPr/>
        <a:lstStyle/>
        <a:p>
          <a:r>
            <a:rPr lang="en-US" dirty="0" smtClean="0"/>
            <a:t>Recomienda al Capellán y asigna al lector</a:t>
          </a:r>
          <a:endParaRPr lang="en-US" dirty="0"/>
        </a:p>
      </dgm:t>
    </dgm:pt>
    <dgm:pt modelId="{53D11D8A-146A-4ECD-8856-80F356E6F418}" type="parTrans" cxnId="{6E022AE8-367E-44F6-8BD6-843316017698}">
      <dgm:prSet/>
      <dgm:spPr/>
      <dgm:t>
        <a:bodyPr/>
        <a:lstStyle/>
        <a:p>
          <a:endParaRPr lang="en-US"/>
        </a:p>
      </dgm:t>
    </dgm:pt>
    <dgm:pt modelId="{F983BC54-3346-4A35-98C2-65B520BD5F34}" type="sibTrans" cxnId="{6E022AE8-367E-44F6-8BD6-843316017698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 custT="1"/>
      <dgm:spPr/>
      <dgm:t>
        <a:bodyPr/>
        <a:lstStyle/>
        <a:p>
          <a:r>
            <a:rPr lang="en-US" sz="1600" dirty="0" smtClean="0">
              <a:solidFill>
                <a:schemeClr val="bg1">
                  <a:lumMod val="50000"/>
                </a:schemeClr>
              </a:solidFill>
            </a:rPr>
            <a:t>Gran Caballero</a:t>
          </a:r>
          <a:endParaRPr lang="en-US" sz="1600" dirty="0">
            <a:solidFill>
              <a:schemeClr val="bg1">
                <a:lumMod val="50000"/>
              </a:schemeClr>
            </a:solidFill>
          </a:endParaRPr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/>
      <dgm:spPr/>
      <dgm:t>
        <a:bodyPr/>
        <a:lstStyle/>
        <a:p>
          <a:r>
            <a:rPr lang="en-US" dirty="0" smtClean="0"/>
            <a:t>Encargado de lo que le imponga la Orden</a:t>
          </a:r>
          <a:endParaRPr lang="en-US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FF80C686-4EA6-4665-842E-40C59241D964}">
      <dgm:prSet phldrT="[Text]"/>
      <dgm:spPr/>
      <dgm:t>
        <a:bodyPr/>
        <a:lstStyle/>
        <a:p>
          <a:r>
            <a:rPr lang="en-US" dirty="0" smtClean="0"/>
            <a:t>Crecimiento de Membresía y actividades es su prioridad</a:t>
          </a:r>
          <a:endParaRPr lang="en-US" dirty="0"/>
        </a:p>
      </dgm:t>
    </dgm:pt>
    <dgm:pt modelId="{4203DC92-8471-4807-82DF-D4568578BEA5}" type="parTrans" cxnId="{33AE5661-2B96-446C-BCAB-D4B3887F2038}">
      <dgm:prSet/>
      <dgm:spPr/>
      <dgm:t>
        <a:bodyPr/>
        <a:lstStyle/>
        <a:p>
          <a:endParaRPr lang="en-US"/>
        </a:p>
      </dgm:t>
    </dgm:pt>
    <dgm:pt modelId="{7848C512-A3D2-4128-AABB-A2FFB6A6AFE5}" type="sibTrans" cxnId="{33AE5661-2B96-446C-BCAB-D4B3887F2038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D5D18C02-C49A-4CC9-9F09-4220C977D505}" type="presOf" srcId="{EF21BAAE-6350-4910-BE61-5175E1399828}" destId="{56139761-D85D-41BE-AA25-2AFA138EF673}" srcOrd="0" destOrd="1" presId="urn:microsoft.com/office/officeart/2005/8/layout/chevron2"/>
    <dgm:cxn modelId="{D8CD592E-37B6-49A1-B6C4-87C8D1BF9CDC}" type="presOf" srcId="{5ACCC9C6-DBD2-4A6B-8388-0762B5B3C0BA}" destId="{56139761-D85D-41BE-AA25-2AFA138EF673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6D08343C-D01B-44AF-BAB0-A1693F0D624C}" type="presOf" srcId="{ECD57BF0-11D5-4972-9327-3369391A84ED}" destId="{5ABC713C-069C-4F60-8912-9A95E6F25CE1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C2009ECC-D164-412D-891F-F44C0499AE78}" type="presOf" srcId="{AC5CFB61-7AC7-4510-9700-0B025393A809}" destId="{C1B769AA-B369-488F-AAA1-06737D8D3528}" srcOrd="0" destOrd="0" presId="urn:microsoft.com/office/officeart/2005/8/layout/chevron2"/>
    <dgm:cxn modelId="{3E42F1DA-5237-4CE1-AE25-8D917DCC1BDB}" type="presOf" srcId="{B588915A-4EC3-4479-977B-5D36E479CEC8}" destId="{3C2F1586-766E-4412-B814-6F2C2AD73637}" srcOrd="0" destOrd="0" presId="urn:microsoft.com/office/officeart/2005/8/layout/chevron2"/>
    <dgm:cxn modelId="{D6102599-AC11-4622-9F03-FDD4E8A4D7A9}" type="presOf" srcId="{575DF146-8EED-4619-BC20-53C038D078D6}" destId="{A8B0716F-FDD5-4A8F-8517-65428D142C4D}" srcOrd="0" destOrd="0" presId="urn:microsoft.com/office/officeart/2005/8/layout/chevron2"/>
    <dgm:cxn modelId="{C113CDBF-A356-4EB6-9D82-3A212846AE9D}" type="presOf" srcId="{FB1E2530-1A04-4E69-89BB-ED306C74A291}" destId="{7BD4CE2D-7523-4667-90D4-81AD558217F4}" srcOrd="0" destOrd="0" presId="urn:microsoft.com/office/officeart/2005/8/layout/chevron2"/>
    <dgm:cxn modelId="{A9CC5DD3-DD88-450E-B8BD-DE549AA0B9AA}" type="presOf" srcId="{6A435354-F320-473D-96B1-15794FC25DD1}" destId="{D7E85AB8-F3FA-41BE-A0D3-3720B021B2D2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A59553DD-A34E-4350-9DFC-201512EBBA29}" srcId="{6A435354-F320-473D-96B1-15794FC25DD1}" destId="{350D1199-1365-4F3C-8A58-89381BE21750}" srcOrd="1" destOrd="0" parTransId="{819AAAE2-AC22-453B-A3F6-021BD63FDBAF}" sibTransId="{E56C2817-7F89-4AB1-BCA0-816B406BDF4F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BFBD2C0F-CF36-45E8-95CD-1052D0B7AA05}" type="presOf" srcId="{FF80C686-4EA6-4665-842E-40C59241D964}" destId="{7BD4CE2D-7523-4667-90D4-81AD558217F4}" srcOrd="0" destOrd="1" presId="urn:microsoft.com/office/officeart/2005/8/layout/chevron2"/>
    <dgm:cxn modelId="{33AE5661-2B96-446C-BCAB-D4B3887F2038}" srcId="{575DF146-8EED-4619-BC20-53C038D078D6}" destId="{FF80C686-4EA6-4665-842E-40C59241D964}" srcOrd="1" destOrd="0" parTransId="{4203DC92-8471-4807-82DF-D4568578BEA5}" sibTransId="{7848C512-A3D2-4128-AABB-A2FFB6A6AFE5}"/>
    <dgm:cxn modelId="{6E022AE8-367E-44F6-8BD6-843316017698}" srcId="{AC5CFB61-7AC7-4510-9700-0B025393A809}" destId="{EF21BAAE-6350-4910-BE61-5175E1399828}" srcOrd="1" destOrd="0" parTransId="{53D11D8A-146A-4ECD-8856-80F356E6F418}" sibTransId="{F983BC54-3346-4A35-98C2-65B520BD5F34}"/>
    <dgm:cxn modelId="{02B23DCB-A7A5-4C4C-8017-4B5B572BD865}" type="presOf" srcId="{350D1199-1365-4F3C-8A58-89381BE21750}" destId="{5ABC713C-069C-4F60-8912-9A95E6F25CE1}" srcOrd="0" destOrd="1" presId="urn:microsoft.com/office/officeart/2005/8/layout/chevron2"/>
    <dgm:cxn modelId="{FD148289-F3FF-4D96-B1E5-7BADADB89B60}" type="presParOf" srcId="{3C2F1586-766E-4412-B814-6F2C2AD73637}" destId="{CE2DE56E-8085-4CEC-8AC8-A705709DA068}" srcOrd="0" destOrd="0" presId="urn:microsoft.com/office/officeart/2005/8/layout/chevron2"/>
    <dgm:cxn modelId="{DDFFEE5D-C960-4752-AB75-6898845DE3F5}" type="presParOf" srcId="{CE2DE56E-8085-4CEC-8AC8-A705709DA068}" destId="{D7E85AB8-F3FA-41BE-A0D3-3720B021B2D2}" srcOrd="0" destOrd="0" presId="urn:microsoft.com/office/officeart/2005/8/layout/chevron2"/>
    <dgm:cxn modelId="{963AF8BF-C923-4DC1-86DA-76E6FC3D71B1}" type="presParOf" srcId="{CE2DE56E-8085-4CEC-8AC8-A705709DA068}" destId="{5ABC713C-069C-4F60-8912-9A95E6F25CE1}" srcOrd="1" destOrd="0" presId="urn:microsoft.com/office/officeart/2005/8/layout/chevron2"/>
    <dgm:cxn modelId="{57153E40-3D5B-4510-AEC8-19C2BC37A73A}" type="presParOf" srcId="{3C2F1586-766E-4412-B814-6F2C2AD73637}" destId="{BC04C511-C666-4609-9FA9-5B0E04B7A6C8}" srcOrd="1" destOrd="0" presId="urn:microsoft.com/office/officeart/2005/8/layout/chevron2"/>
    <dgm:cxn modelId="{3D6882B4-18D7-4F12-91DC-B5A71CBED4E1}" type="presParOf" srcId="{3C2F1586-766E-4412-B814-6F2C2AD73637}" destId="{8CF5255E-62AC-4218-80CD-90E7898EF316}" srcOrd="2" destOrd="0" presId="urn:microsoft.com/office/officeart/2005/8/layout/chevron2"/>
    <dgm:cxn modelId="{2A2793D1-0A8F-43E8-9D44-DA3A4F9D86B9}" type="presParOf" srcId="{8CF5255E-62AC-4218-80CD-90E7898EF316}" destId="{C1B769AA-B369-488F-AAA1-06737D8D3528}" srcOrd="0" destOrd="0" presId="urn:microsoft.com/office/officeart/2005/8/layout/chevron2"/>
    <dgm:cxn modelId="{3AC63908-D663-4C16-850C-885A6DE23BA4}" type="presParOf" srcId="{8CF5255E-62AC-4218-80CD-90E7898EF316}" destId="{56139761-D85D-41BE-AA25-2AFA138EF673}" srcOrd="1" destOrd="0" presId="urn:microsoft.com/office/officeart/2005/8/layout/chevron2"/>
    <dgm:cxn modelId="{1FF4AE28-D298-43B2-9A8A-8CF27C2A6917}" type="presParOf" srcId="{3C2F1586-766E-4412-B814-6F2C2AD73637}" destId="{CBEAC4B6-2EFD-477B-A495-798CA7FA62AA}" srcOrd="3" destOrd="0" presId="urn:microsoft.com/office/officeart/2005/8/layout/chevron2"/>
    <dgm:cxn modelId="{49FB063F-31C2-4EE1-9262-6B528ED714AF}" type="presParOf" srcId="{3C2F1586-766E-4412-B814-6F2C2AD73637}" destId="{56937BFC-117F-4095-AE67-6909BD2D50B1}" srcOrd="4" destOrd="0" presId="urn:microsoft.com/office/officeart/2005/8/layout/chevron2"/>
    <dgm:cxn modelId="{43455D3C-6E0D-4B47-9084-B34FBD857D3A}" type="presParOf" srcId="{56937BFC-117F-4095-AE67-6909BD2D50B1}" destId="{A8B0716F-FDD5-4A8F-8517-65428D142C4D}" srcOrd="0" destOrd="0" presId="urn:microsoft.com/office/officeart/2005/8/layout/chevron2"/>
    <dgm:cxn modelId="{2434B789-7F93-4654-8116-E0FA0E0AC5DC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Diputado Gran Caballero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2000" dirty="0" smtClean="0"/>
            <a:t>Elegido anualmente por los miembros</a:t>
          </a:r>
          <a:endParaRPr lang="en-US" sz="20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350D1199-1365-4F3C-8A58-89381BE21750}">
      <dgm:prSet phldrT="[Text]" custT="1"/>
      <dgm:spPr/>
      <dgm:t>
        <a:bodyPr/>
        <a:lstStyle/>
        <a:p>
          <a:r>
            <a:rPr lang="en-US" sz="2000" dirty="0" smtClean="0"/>
            <a:t>Asiste al Gran Caballero en sus deberes</a:t>
          </a:r>
          <a:endParaRPr lang="en-US" sz="2000" dirty="0"/>
        </a:p>
      </dgm:t>
    </dgm:pt>
    <dgm:pt modelId="{819AAAE2-AC22-453B-A3F6-021BD63FDBAF}" type="parTrans" cxnId="{A59553DD-A34E-4350-9DFC-201512EBBA29}">
      <dgm:prSet/>
      <dgm:spPr/>
      <dgm:t>
        <a:bodyPr/>
        <a:lstStyle/>
        <a:p>
          <a:endParaRPr lang="en-US"/>
        </a:p>
      </dgm:t>
    </dgm:pt>
    <dgm:pt modelId="{E56C2817-7F89-4AB1-BCA0-816B406BDF4F}" type="sibTrans" cxnId="{A59553DD-A34E-4350-9DFC-201512EBBA29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Diputado Gran Caballero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2000" dirty="0" smtClean="0"/>
            <a:t>Preside las reuniones del consejo en la ausencia del Gran Caballero</a:t>
          </a:r>
          <a:endParaRPr lang="en-US" sz="20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Diputado Gran Caballero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2000" dirty="0" smtClean="0"/>
            <a:t>Miembro de la mesa directiva del círculo de Escuderos</a:t>
          </a:r>
          <a:endParaRPr lang="en-US" sz="20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180FC731-02B2-4F0B-B95F-7DD849CFD402}" type="presOf" srcId="{FB1E2530-1A04-4E69-89BB-ED306C74A291}" destId="{7BD4CE2D-7523-4667-90D4-81AD558217F4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A59553DD-A34E-4350-9DFC-201512EBBA29}" srcId="{6A435354-F320-473D-96B1-15794FC25DD1}" destId="{350D1199-1365-4F3C-8A58-89381BE21750}" srcOrd="1" destOrd="0" parTransId="{819AAAE2-AC22-453B-A3F6-021BD63FDBAF}" sibTransId="{E56C2817-7F89-4AB1-BCA0-816B406BDF4F}"/>
    <dgm:cxn modelId="{B61B1D67-DE75-45BA-BF1A-EF952E0E4B51}" type="presOf" srcId="{B588915A-4EC3-4479-977B-5D36E479CEC8}" destId="{3C2F1586-766E-4412-B814-6F2C2AD73637}" srcOrd="0" destOrd="0" presId="urn:microsoft.com/office/officeart/2005/8/layout/chevron2"/>
    <dgm:cxn modelId="{BC2DFD7A-C867-4541-B277-1EE587E2D85A}" type="presOf" srcId="{AC5CFB61-7AC7-4510-9700-0B025393A809}" destId="{C1B769AA-B369-488F-AAA1-06737D8D3528}" srcOrd="0" destOrd="0" presId="urn:microsoft.com/office/officeart/2005/8/layout/chevron2"/>
    <dgm:cxn modelId="{97B76C9A-CF8A-4180-B16E-3552E1AF3A28}" type="presOf" srcId="{350D1199-1365-4F3C-8A58-89381BE21750}" destId="{5ABC713C-069C-4F60-8912-9A95E6F25CE1}" srcOrd="0" destOrd="1" presId="urn:microsoft.com/office/officeart/2005/8/layout/chevron2"/>
    <dgm:cxn modelId="{A7DDB85F-60F9-4C39-B125-BFB4E45422D2}" type="presOf" srcId="{575DF146-8EED-4619-BC20-53C038D078D6}" destId="{A8B0716F-FDD5-4A8F-8517-65428D142C4D}" srcOrd="0" destOrd="0" presId="urn:microsoft.com/office/officeart/2005/8/layout/chevron2"/>
    <dgm:cxn modelId="{2B99924E-F4D3-4E43-8EFF-E24380F6BE2F}" type="presOf" srcId="{6A435354-F320-473D-96B1-15794FC25DD1}" destId="{D7E85AB8-F3FA-41BE-A0D3-3720B021B2D2}" srcOrd="0" destOrd="0" presId="urn:microsoft.com/office/officeart/2005/8/layout/chevron2"/>
    <dgm:cxn modelId="{60AEBC3A-421C-414F-9D3E-AF6C1DFADB68}" type="presOf" srcId="{ECD57BF0-11D5-4972-9327-3369391A84ED}" destId="{5ABC713C-069C-4F60-8912-9A95E6F25CE1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C29151B5-2426-4D46-9E95-31DE4198C4DC}" type="presOf" srcId="{5ACCC9C6-DBD2-4A6B-8388-0762B5B3C0BA}" destId="{56139761-D85D-41BE-AA25-2AFA138EF673}" srcOrd="0" destOrd="0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630E3567-374A-40D2-9A60-28201D366011}" type="presParOf" srcId="{3C2F1586-766E-4412-B814-6F2C2AD73637}" destId="{CE2DE56E-8085-4CEC-8AC8-A705709DA068}" srcOrd="0" destOrd="0" presId="urn:microsoft.com/office/officeart/2005/8/layout/chevron2"/>
    <dgm:cxn modelId="{C4E65E0C-FCD1-4B1D-A99F-FE04F4FAF66D}" type="presParOf" srcId="{CE2DE56E-8085-4CEC-8AC8-A705709DA068}" destId="{D7E85AB8-F3FA-41BE-A0D3-3720B021B2D2}" srcOrd="0" destOrd="0" presId="urn:microsoft.com/office/officeart/2005/8/layout/chevron2"/>
    <dgm:cxn modelId="{6C199DA1-F682-4B8E-8151-4F3E4FFFE0C9}" type="presParOf" srcId="{CE2DE56E-8085-4CEC-8AC8-A705709DA068}" destId="{5ABC713C-069C-4F60-8912-9A95E6F25CE1}" srcOrd="1" destOrd="0" presId="urn:microsoft.com/office/officeart/2005/8/layout/chevron2"/>
    <dgm:cxn modelId="{DED62A93-6B3E-498D-B75A-7068EA1D9C81}" type="presParOf" srcId="{3C2F1586-766E-4412-B814-6F2C2AD73637}" destId="{BC04C511-C666-4609-9FA9-5B0E04B7A6C8}" srcOrd="1" destOrd="0" presId="urn:microsoft.com/office/officeart/2005/8/layout/chevron2"/>
    <dgm:cxn modelId="{D236E750-CFBE-437F-91E2-317A90B61E80}" type="presParOf" srcId="{3C2F1586-766E-4412-B814-6F2C2AD73637}" destId="{8CF5255E-62AC-4218-80CD-90E7898EF316}" srcOrd="2" destOrd="0" presId="urn:microsoft.com/office/officeart/2005/8/layout/chevron2"/>
    <dgm:cxn modelId="{C6693246-0A66-4FCD-AB47-363F178D4FE2}" type="presParOf" srcId="{8CF5255E-62AC-4218-80CD-90E7898EF316}" destId="{C1B769AA-B369-488F-AAA1-06737D8D3528}" srcOrd="0" destOrd="0" presId="urn:microsoft.com/office/officeart/2005/8/layout/chevron2"/>
    <dgm:cxn modelId="{D3DD6FFA-473C-4946-8F17-F4ADEBBBFD30}" type="presParOf" srcId="{8CF5255E-62AC-4218-80CD-90E7898EF316}" destId="{56139761-D85D-41BE-AA25-2AFA138EF673}" srcOrd="1" destOrd="0" presId="urn:microsoft.com/office/officeart/2005/8/layout/chevron2"/>
    <dgm:cxn modelId="{D1F7A02D-2CBC-44C2-97DB-52F42026F230}" type="presParOf" srcId="{3C2F1586-766E-4412-B814-6F2C2AD73637}" destId="{CBEAC4B6-2EFD-477B-A495-798CA7FA62AA}" srcOrd="3" destOrd="0" presId="urn:microsoft.com/office/officeart/2005/8/layout/chevron2"/>
    <dgm:cxn modelId="{6C358467-08DB-4EAF-8651-37E1AE2E1AD2}" type="presParOf" srcId="{3C2F1586-766E-4412-B814-6F2C2AD73637}" destId="{56937BFC-117F-4095-AE67-6909BD2D50B1}" srcOrd="4" destOrd="0" presId="urn:microsoft.com/office/officeart/2005/8/layout/chevron2"/>
    <dgm:cxn modelId="{3BD136AF-8AEC-492B-B8B0-031DB563F804}" type="presParOf" srcId="{56937BFC-117F-4095-AE67-6909BD2D50B1}" destId="{A8B0716F-FDD5-4A8F-8517-65428D142C4D}" srcOrd="0" destOrd="0" presId="urn:microsoft.com/office/officeart/2005/8/layout/chevron2"/>
    <dgm:cxn modelId="{2F5307CE-B2ED-4648-A405-B75E3585DCF3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Diputado Gran Caballero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2000" dirty="0" smtClean="0"/>
            <a:t>Preside sobre el comité de Retención</a:t>
          </a:r>
          <a:endParaRPr lang="en-US" sz="20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Diputado Gran Caballero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2000" dirty="0" smtClean="0"/>
            <a:t>Posición de entrenamiento para ser Gran Caballero </a:t>
          </a:r>
          <a:endParaRPr lang="en-US" sz="20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Diputado Gran Caballero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2000" dirty="0" smtClean="0"/>
            <a:t>Puede servir como Director de Programas</a:t>
          </a:r>
          <a:endParaRPr lang="en-US" sz="20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B221F8E5-D559-4722-954B-F1C7B70A5CCF}" type="presOf" srcId="{FB1E2530-1A04-4E69-89BB-ED306C74A291}" destId="{7BD4CE2D-7523-4667-90D4-81AD558217F4}" srcOrd="0" destOrd="0" presId="urn:microsoft.com/office/officeart/2005/8/layout/chevron2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3FB67052-5F28-46C2-882D-55CC46978B05}" type="presOf" srcId="{B588915A-4EC3-4479-977B-5D36E479CEC8}" destId="{3C2F1586-766E-4412-B814-6F2C2AD73637}" srcOrd="0" destOrd="0" presId="urn:microsoft.com/office/officeart/2005/8/layout/chevron2"/>
    <dgm:cxn modelId="{21E43034-638F-487F-8693-318F0912EFF5}" type="presOf" srcId="{ECD57BF0-11D5-4972-9327-3369391A84ED}" destId="{5ABC713C-069C-4F60-8912-9A95E6F25CE1}" srcOrd="0" destOrd="0" presId="urn:microsoft.com/office/officeart/2005/8/layout/chevron2"/>
    <dgm:cxn modelId="{9693817A-5874-44D8-B747-487E40A63617}" type="presOf" srcId="{6A435354-F320-473D-96B1-15794FC25DD1}" destId="{D7E85AB8-F3FA-41BE-A0D3-3720B021B2D2}" srcOrd="0" destOrd="0" presId="urn:microsoft.com/office/officeart/2005/8/layout/chevron2"/>
    <dgm:cxn modelId="{0E29B32E-6E5A-40FA-841D-284E897CDD1D}" type="presOf" srcId="{575DF146-8EED-4619-BC20-53C038D078D6}" destId="{A8B0716F-FDD5-4A8F-8517-65428D142C4D}" srcOrd="0" destOrd="0" presId="urn:microsoft.com/office/officeart/2005/8/layout/chevron2"/>
    <dgm:cxn modelId="{E03567F6-79A0-410F-B792-A0E4C97539CA}" type="presOf" srcId="{AC5CFB61-7AC7-4510-9700-0B025393A809}" destId="{C1B769AA-B369-488F-AAA1-06737D8D3528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E1456D25-45DA-4A93-A4BC-FBEB9ED076F5}" type="presOf" srcId="{5ACCC9C6-DBD2-4A6B-8388-0762B5B3C0BA}" destId="{56139761-D85D-41BE-AA25-2AFA138EF673}" srcOrd="0" destOrd="0" presId="urn:microsoft.com/office/officeart/2005/8/layout/chevron2"/>
    <dgm:cxn modelId="{6BE33B48-836E-4CA1-9B34-4312700EBAED}" type="presParOf" srcId="{3C2F1586-766E-4412-B814-6F2C2AD73637}" destId="{CE2DE56E-8085-4CEC-8AC8-A705709DA068}" srcOrd="0" destOrd="0" presId="urn:microsoft.com/office/officeart/2005/8/layout/chevron2"/>
    <dgm:cxn modelId="{CA4043DC-1CBB-4AD3-8113-AA0DE27CE41F}" type="presParOf" srcId="{CE2DE56E-8085-4CEC-8AC8-A705709DA068}" destId="{D7E85AB8-F3FA-41BE-A0D3-3720B021B2D2}" srcOrd="0" destOrd="0" presId="urn:microsoft.com/office/officeart/2005/8/layout/chevron2"/>
    <dgm:cxn modelId="{45981A75-7EED-480B-82F9-4EAE8B124182}" type="presParOf" srcId="{CE2DE56E-8085-4CEC-8AC8-A705709DA068}" destId="{5ABC713C-069C-4F60-8912-9A95E6F25CE1}" srcOrd="1" destOrd="0" presId="urn:microsoft.com/office/officeart/2005/8/layout/chevron2"/>
    <dgm:cxn modelId="{D92469D0-C23C-44A7-8E0C-CAACDCB330BA}" type="presParOf" srcId="{3C2F1586-766E-4412-B814-6F2C2AD73637}" destId="{BC04C511-C666-4609-9FA9-5B0E04B7A6C8}" srcOrd="1" destOrd="0" presId="urn:microsoft.com/office/officeart/2005/8/layout/chevron2"/>
    <dgm:cxn modelId="{5AE7F0E5-09BD-4B08-B01D-3217843EAFE5}" type="presParOf" srcId="{3C2F1586-766E-4412-B814-6F2C2AD73637}" destId="{8CF5255E-62AC-4218-80CD-90E7898EF316}" srcOrd="2" destOrd="0" presId="urn:microsoft.com/office/officeart/2005/8/layout/chevron2"/>
    <dgm:cxn modelId="{987985E9-B130-426B-9E0F-6FB14D710E2B}" type="presParOf" srcId="{8CF5255E-62AC-4218-80CD-90E7898EF316}" destId="{C1B769AA-B369-488F-AAA1-06737D8D3528}" srcOrd="0" destOrd="0" presId="urn:microsoft.com/office/officeart/2005/8/layout/chevron2"/>
    <dgm:cxn modelId="{7641B044-0A1D-459B-9263-31CE3C6FEDEE}" type="presParOf" srcId="{8CF5255E-62AC-4218-80CD-90E7898EF316}" destId="{56139761-D85D-41BE-AA25-2AFA138EF673}" srcOrd="1" destOrd="0" presId="urn:microsoft.com/office/officeart/2005/8/layout/chevron2"/>
    <dgm:cxn modelId="{B9FB8E25-9113-42B5-9791-0522CD9BD9D0}" type="presParOf" srcId="{3C2F1586-766E-4412-B814-6F2C2AD73637}" destId="{CBEAC4B6-2EFD-477B-A495-798CA7FA62AA}" srcOrd="3" destOrd="0" presId="urn:microsoft.com/office/officeart/2005/8/layout/chevron2"/>
    <dgm:cxn modelId="{CC0C49B5-139F-43BF-A944-C7920DE19835}" type="presParOf" srcId="{3C2F1586-766E-4412-B814-6F2C2AD73637}" destId="{56937BFC-117F-4095-AE67-6909BD2D50B1}" srcOrd="4" destOrd="0" presId="urn:microsoft.com/office/officeart/2005/8/layout/chevron2"/>
    <dgm:cxn modelId="{0E0A78BB-F46A-4351-9F47-66283E660B32}" type="presParOf" srcId="{56937BFC-117F-4095-AE67-6909BD2D50B1}" destId="{A8B0716F-FDD5-4A8F-8517-65428D142C4D}" srcOrd="0" destOrd="0" presId="urn:microsoft.com/office/officeart/2005/8/layout/chevron2"/>
    <dgm:cxn modelId="{DDD5E2B4-50FE-4793-84C6-81B6FB0470DB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Canciller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Elegido anualmente por los miembros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Canciller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Asiste al Gran Caballero y al Diputado Gran Caballero en sus deberes. Tercero en la línea de progresión 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Canciller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Anima a los miembros a participar en las actividades del consejo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B9F774E8-E28A-45AA-A3C5-7E9FAB9B7425}">
      <dgm:prSet phldrT="[Text]" custT="1"/>
      <dgm:spPr/>
      <dgm:t>
        <a:bodyPr/>
        <a:lstStyle/>
        <a:p>
          <a:endParaRPr lang="en-US" sz="1800" dirty="0"/>
        </a:p>
      </dgm:t>
    </dgm:pt>
    <dgm:pt modelId="{83C2773B-A318-478A-9C94-9B34EAE74515}" type="parTrans" cxnId="{3688AB92-26E8-4FBC-BEAF-4773695BA224}">
      <dgm:prSet/>
      <dgm:spPr/>
      <dgm:t>
        <a:bodyPr/>
        <a:lstStyle/>
        <a:p>
          <a:endParaRPr lang="en-US"/>
        </a:p>
      </dgm:t>
    </dgm:pt>
    <dgm:pt modelId="{9D4CD839-E654-4E6F-AAA8-04326DA1675F}" type="sibTrans" cxnId="{3688AB92-26E8-4FBC-BEAF-4773695BA224}">
      <dgm:prSet/>
      <dgm:spPr/>
      <dgm:t>
        <a:bodyPr/>
        <a:lstStyle/>
        <a:p>
          <a:endParaRPr lang="en-US"/>
        </a:p>
      </dgm:t>
    </dgm:pt>
    <dgm:pt modelId="{59144F6E-6D63-442B-8B9A-B430EEF05DAD}">
      <dgm:prSet phldrT="[Text]" custT="1"/>
      <dgm:spPr/>
      <dgm:t>
        <a:bodyPr/>
        <a:lstStyle/>
        <a:p>
          <a:endParaRPr lang="en-US" sz="1800" dirty="0"/>
        </a:p>
      </dgm:t>
    </dgm:pt>
    <dgm:pt modelId="{3ED637CB-C984-45EB-B16C-F7A97C98F653}" type="parTrans" cxnId="{0DE89FE4-0112-48F4-9E7B-CCFB27A857CE}">
      <dgm:prSet/>
      <dgm:spPr/>
      <dgm:t>
        <a:bodyPr/>
        <a:lstStyle/>
        <a:p>
          <a:endParaRPr lang="en-US"/>
        </a:p>
      </dgm:t>
    </dgm:pt>
    <dgm:pt modelId="{FD8519A8-FB87-49F1-A524-BB9AD9D57CFE}" type="sibTrans" cxnId="{0DE89FE4-0112-48F4-9E7B-CCFB27A857CE}">
      <dgm:prSet/>
      <dgm:spPr/>
      <dgm:t>
        <a:bodyPr/>
        <a:lstStyle/>
        <a:p>
          <a:endParaRPr lang="en-US"/>
        </a:p>
      </dgm:t>
    </dgm:pt>
    <dgm:pt modelId="{2D18D6C0-BE6B-452E-8181-E159B5704591}">
      <dgm:prSet phldrT="[Text]" custT="1"/>
      <dgm:spPr/>
      <dgm:t>
        <a:bodyPr/>
        <a:lstStyle/>
        <a:p>
          <a:r>
            <a:rPr lang="en-US" sz="1800" dirty="0" smtClean="0"/>
            <a:t>Director del comité de bienvenida a nuevos miembros</a:t>
          </a:r>
          <a:endParaRPr lang="en-US" sz="1800" dirty="0"/>
        </a:p>
      </dgm:t>
    </dgm:pt>
    <dgm:pt modelId="{574E5115-9582-4F3D-A628-D59800DE3AE6}" type="parTrans" cxnId="{B53BAD43-365C-44D0-84CB-24AF3FD4D063}">
      <dgm:prSet/>
      <dgm:spPr/>
      <dgm:t>
        <a:bodyPr/>
        <a:lstStyle/>
        <a:p>
          <a:endParaRPr lang="en-US"/>
        </a:p>
      </dgm:t>
    </dgm:pt>
    <dgm:pt modelId="{B0939C1B-FFD9-4352-837A-BF360BE76400}" type="sibTrans" cxnId="{B53BAD43-365C-44D0-84CB-24AF3FD4D063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3688AB92-26E8-4FBC-BEAF-4773695BA224}" srcId="{6A435354-F320-473D-96B1-15794FC25DD1}" destId="{B9F774E8-E28A-45AA-A3C5-7E9FAB9B7425}" srcOrd="2" destOrd="0" parTransId="{83C2773B-A318-478A-9C94-9B34EAE74515}" sibTransId="{9D4CD839-E654-4E6F-AAA8-04326DA1675F}"/>
    <dgm:cxn modelId="{5FD9FEEE-F050-4D2D-93D9-E067E1E1B581}" type="presOf" srcId="{2D18D6C0-BE6B-452E-8181-E159B5704591}" destId="{7BD4CE2D-7523-4667-90D4-81AD558217F4}" srcOrd="0" destOrd="1" presId="urn:microsoft.com/office/officeart/2005/8/layout/chevron2"/>
    <dgm:cxn modelId="{B0481BAE-DCAD-4296-B3E6-0418F2E16D23}" srcId="{6A435354-F320-473D-96B1-15794FC25DD1}" destId="{ECD57BF0-11D5-4972-9327-3369391A84ED}" srcOrd="1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FF28716A-1E9C-42B9-9C91-D63B37802407}" type="presOf" srcId="{575DF146-8EED-4619-BC20-53C038D078D6}" destId="{A8B0716F-FDD5-4A8F-8517-65428D142C4D}" srcOrd="0" destOrd="0" presId="urn:microsoft.com/office/officeart/2005/8/layout/chevron2"/>
    <dgm:cxn modelId="{0DE89FE4-0112-48F4-9E7B-CCFB27A857CE}" srcId="{6A435354-F320-473D-96B1-15794FC25DD1}" destId="{59144F6E-6D63-442B-8B9A-B430EEF05DAD}" srcOrd="0" destOrd="0" parTransId="{3ED637CB-C984-45EB-B16C-F7A97C98F653}" sibTransId="{FD8519A8-FB87-49F1-A524-BB9AD9D57CFE}"/>
    <dgm:cxn modelId="{B53BAD43-365C-44D0-84CB-24AF3FD4D063}" srcId="{575DF146-8EED-4619-BC20-53C038D078D6}" destId="{2D18D6C0-BE6B-452E-8181-E159B5704591}" srcOrd="1" destOrd="0" parTransId="{574E5115-9582-4F3D-A628-D59800DE3AE6}" sibTransId="{B0939C1B-FFD9-4352-837A-BF360BE76400}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1ADBFD8C-22B5-40F7-94EE-B959043F1F9E}" type="presOf" srcId="{ECD57BF0-11D5-4972-9327-3369391A84ED}" destId="{5ABC713C-069C-4F60-8912-9A95E6F25CE1}" srcOrd="0" destOrd="1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8C309E5D-6CBD-4CA6-B1F1-522779A5B0FF}" type="presOf" srcId="{AC5CFB61-7AC7-4510-9700-0B025393A809}" destId="{C1B769AA-B369-488F-AAA1-06737D8D3528}" srcOrd="0" destOrd="0" presId="urn:microsoft.com/office/officeart/2005/8/layout/chevron2"/>
    <dgm:cxn modelId="{3BA1E88A-EDED-453C-A70F-2AC6AC752F0F}" type="presOf" srcId="{6A435354-F320-473D-96B1-15794FC25DD1}" destId="{D7E85AB8-F3FA-41BE-A0D3-3720B021B2D2}" srcOrd="0" destOrd="0" presId="urn:microsoft.com/office/officeart/2005/8/layout/chevron2"/>
    <dgm:cxn modelId="{16D3DBF8-8943-4450-AD5D-AE288AD329F4}" type="presOf" srcId="{B588915A-4EC3-4479-977B-5D36E479CEC8}" destId="{3C2F1586-766E-4412-B814-6F2C2AD73637}" srcOrd="0" destOrd="0" presId="urn:microsoft.com/office/officeart/2005/8/layout/chevron2"/>
    <dgm:cxn modelId="{6EF9EE12-BDF7-4416-B6F1-9B5AEC482E00}" type="presOf" srcId="{FB1E2530-1A04-4E69-89BB-ED306C74A291}" destId="{7BD4CE2D-7523-4667-90D4-81AD558217F4}" srcOrd="0" destOrd="0" presId="urn:microsoft.com/office/officeart/2005/8/layout/chevron2"/>
    <dgm:cxn modelId="{F6225D59-2BDE-4D8B-93B8-761D4B27AE0F}" type="presOf" srcId="{59144F6E-6D63-442B-8B9A-B430EEF05DAD}" destId="{5ABC713C-069C-4F60-8912-9A95E6F25CE1}" srcOrd="0" destOrd="0" presId="urn:microsoft.com/office/officeart/2005/8/layout/chevron2"/>
    <dgm:cxn modelId="{7F53C7DA-2582-4C97-B679-F94C75F42427}" type="presOf" srcId="{B9F774E8-E28A-45AA-A3C5-7E9FAB9B7425}" destId="{5ABC713C-069C-4F60-8912-9A95E6F25CE1}" srcOrd="0" destOrd="2" presId="urn:microsoft.com/office/officeart/2005/8/layout/chevron2"/>
    <dgm:cxn modelId="{42835550-DE00-44A1-8292-FDFE740F2BB4}" type="presOf" srcId="{5ACCC9C6-DBD2-4A6B-8388-0762B5B3C0BA}" destId="{56139761-D85D-41BE-AA25-2AFA138EF673}" srcOrd="0" destOrd="0" presId="urn:microsoft.com/office/officeart/2005/8/layout/chevron2"/>
    <dgm:cxn modelId="{0526B8F9-8079-4790-A206-678D5F80E86E}" type="presParOf" srcId="{3C2F1586-766E-4412-B814-6F2C2AD73637}" destId="{CE2DE56E-8085-4CEC-8AC8-A705709DA068}" srcOrd="0" destOrd="0" presId="urn:microsoft.com/office/officeart/2005/8/layout/chevron2"/>
    <dgm:cxn modelId="{0589606B-7EC1-4F6F-8625-FD1EFB65522F}" type="presParOf" srcId="{CE2DE56E-8085-4CEC-8AC8-A705709DA068}" destId="{D7E85AB8-F3FA-41BE-A0D3-3720B021B2D2}" srcOrd="0" destOrd="0" presId="urn:microsoft.com/office/officeart/2005/8/layout/chevron2"/>
    <dgm:cxn modelId="{E97DA0C6-22F1-4854-8B81-17450245D29F}" type="presParOf" srcId="{CE2DE56E-8085-4CEC-8AC8-A705709DA068}" destId="{5ABC713C-069C-4F60-8912-9A95E6F25CE1}" srcOrd="1" destOrd="0" presId="urn:microsoft.com/office/officeart/2005/8/layout/chevron2"/>
    <dgm:cxn modelId="{3C12E612-E15D-4CD3-B0D2-7420F396CE4B}" type="presParOf" srcId="{3C2F1586-766E-4412-B814-6F2C2AD73637}" destId="{BC04C511-C666-4609-9FA9-5B0E04B7A6C8}" srcOrd="1" destOrd="0" presId="urn:microsoft.com/office/officeart/2005/8/layout/chevron2"/>
    <dgm:cxn modelId="{268EE314-117F-49EA-885F-018A987AD477}" type="presParOf" srcId="{3C2F1586-766E-4412-B814-6F2C2AD73637}" destId="{8CF5255E-62AC-4218-80CD-90E7898EF316}" srcOrd="2" destOrd="0" presId="urn:microsoft.com/office/officeart/2005/8/layout/chevron2"/>
    <dgm:cxn modelId="{A004A09E-35DC-4077-8082-4364BB0BE491}" type="presParOf" srcId="{8CF5255E-62AC-4218-80CD-90E7898EF316}" destId="{C1B769AA-B369-488F-AAA1-06737D8D3528}" srcOrd="0" destOrd="0" presId="urn:microsoft.com/office/officeart/2005/8/layout/chevron2"/>
    <dgm:cxn modelId="{034C861A-7050-4D9E-B9DB-C6FC8ED1CE09}" type="presParOf" srcId="{8CF5255E-62AC-4218-80CD-90E7898EF316}" destId="{56139761-D85D-41BE-AA25-2AFA138EF673}" srcOrd="1" destOrd="0" presId="urn:microsoft.com/office/officeart/2005/8/layout/chevron2"/>
    <dgm:cxn modelId="{8E206A37-AF9F-46C8-81FC-0C78C8C6718A}" type="presParOf" srcId="{3C2F1586-766E-4412-B814-6F2C2AD73637}" destId="{CBEAC4B6-2EFD-477B-A495-798CA7FA62AA}" srcOrd="3" destOrd="0" presId="urn:microsoft.com/office/officeart/2005/8/layout/chevron2"/>
    <dgm:cxn modelId="{EA3BB91A-82D4-40BB-AF91-656E8233CAC5}" type="presParOf" srcId="{3C2F1586-766E-4412-B814-6F2C2AD73637}" destId="{56937BFC-117F-4095-AE67-6909BD2D50B1}" srcOrd="4" destOrd="0" presId="urn:microsoft.com/office/officeart/2005/8/layout/chevron2"/>
    <dgm:cxn modelId="{DE08B914-3BC6-4339-966E-8DFCACD53192}" type="presParOf" srcId="{56937BFC-117F-4095-AE67-6909BD2D50B1}" destId="{A8B0716F-FDD5-4A8F-8517-65428D142C4D}" srcOrd="0" destOrd="0" presId="urn:microsoft.com/office/officeart/2005/8/layout/chevron2"/>
    <dgm:cxn modelId="{A488CEE4-A6CC-44B8-8D0C-70CC453278A7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Canciller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Preside sobre el comité de Admisiones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Canciller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Recuerda a los miembros de sus responsabilidades fraternales como visitas a los enfermos y desdichados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Canciller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Miembro del equipo de ceremoniales del círculo de Escuderos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EC1FE106-3227-43F3-BC92-F26127E4C0BF}">
      <dgm:prSet phldrT="[Text]" custT="1"/>
      <dgm:spPr/>
      <dgm:t>
        <a:bodyPr/>
        <a:lstStyle/>
        <a:p>
          <a:r>
            <a:rPr lang="en-US" sz="1800" dirty="0" smtClean="0"/>
            <a:t>Ayuda al director de vocaciones</a:t>
          </a:r>
          <a:endParaRPr lang="en-US" sz="1800" dirty="0"/>
        </a:p>
      </dgm:t>
    </dgm:pt>
    <dgm:pt modelId="{D116D23B-6A4C-4244-8107-DFA59272BE66}" type="parTrans" cxnId="{6CF46CCD-4C23-4345-8BBD-704DBF73F22B}">
      <dgm:prSet/>
      <dgm:spPr/>
      <dgm:t>
        <a:bodyPr/>
        <a:lstStyle/>
        <a:p>
          <a:endParaRPr lang="en-US"/>
        </a:p>
      </dgm:t>
    </dgm:pt>
    <dgm:pt modelId="{072A9EAC-D272-4A6C-B37B-F16904EB2F5F}" type="sibTrans" cxnId="{6CF46CCD-4C23-4345-8BBD-704DBF73F22B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1710A8A7-1D73-4367-A130-9A5E2967E301}" type="presOf" srcId="{6A435354-F320-473D-96B1-15794FC25DD1}" destId="{D7E85AB8-F3FA-41BE-A0D3-3720B021B2D2}" srcOrd="0" destOrd="0" presId="urn:microsoft.com/office/officeart/2005/8/layout/chevron2"/>
    <dgm:cxn modelId="{8B3B8E0C-3CAF-49CD-AA2E-2C6399AEEE13}" type="presOf" srcId="{ECD57BF0-11D5-4972-9327-3369391A84ED}" destId="{5ABC713C-069C-4F60-8912-9A95E6F25CE1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9D84C4D2-D6CE-4CBF-BD2A-378A0930E836}" type="presOf" srcId="{FB1E2530-1A04-4E69-89BB-ED306C74A291}" destId="{7BD4CE2D-7523-4667-90D4-81AD558217F4}" srcOrd="0" destOrd="0" presId="urn:microsoft.com/office/officeart/2005/8/layout/chevron2"/>
    <dgm:cxn modelId="{843665B0-880E-4638-B3B4-0AAC1A50B6D0}" type="presOf" srcId="{B588915A-4EC3-4479-977B-5D36E479CEC8}" destId="{3C2F1586-766E-4412-B814-6F2C2AD73637}" srcOrd="0" destOrd="0" presId="urn:microsoft.com/office/officeart/2005/8/layout/chevron2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E6A5E9AD-78F2-4D19-8687-0EB613EF3D46}" type="presOf" srcId="{AC5CFB61-7AC7-4510-9700-0B025393A809}" destId="{C1B769AA-B369-488F-AAA1-06737D8D3528}" srcOrd="0" destOrd="0" presId="urn:microsoft.com/office/officeart/2005/8/layout/chevron2"/>
    <dgm:cxn modelId="{0AFDAAEF-3A57-44D0-8214-CD1F5BF51DA5}" type="presOf" srcId="{EC1FE106-3227-43F3-BC92-F26127E4C0BF}" destId="{5ABC713C-069C-4F60-8912-9A95E6F25CE1}" srcOrd="0" destOrd="1" presId="urn:microsoft.com/office/officeart/2005/8/layout/chevron2"/>
    <dgm:cxn modelId="{F208FA38-5E80-4865-BA57-019E85BDFA35}" type="presOf" srcId="{5ACCC9C6-DBD2-4A6B-8388-0762B5B3C0BA}" destId="{56139761-D85D-41BE-AA25-2AFA138EF673}" srcOrd="0" destOrd="0" presId="urn:microsoft.com/office/officeart/2005/8/layout/chevron2"/>
    <dgm:cxn modelId="{7DE928B9-3223-4E20-9E45-43ADAD5E2A1F}" type="presOf" srcId="{575DF146-8EED-4619-BC20-53C038D078D6}" destId="{A8B0716F-FDD5-4A8F-8517-65428D142C4D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6CF46CCD-4C23-4345-8BBD-704DBF73F22B}" srcId="{6A435354-F320-473D-96B1-15794FC25DD1}" destId="{EC1FE106-3227-43F3-BC92-F26127E4C0BF}" srcOrd="1" destOrd="0" parTransId="{D116D23B-6A4C-4244-8107-DFA59272BE66}" sibTransId="{072A9EAC-D272-4A6C-B37B-F16904EB2F5F}"/>
    <dgm:cxn modelId="{98C611A9-25FB-4DFB-8BE4-93E16C5F9474}" type="presParOf" srcId="{3C2F1586-766E-4412-B814-6F2C2AD73637}" destId="{CE2DE56E-8085-4CEC-8AC8-A705709DA068}" srcOrd="0" destOrd="0" presId="urn:microsoft.com/office/officeart/2005/8/layout/chevron2"/>
    <dgm:cxn modelId="{0767A466-737A-4865-8E52-5EC99C5BFF96}" type="presParOf" srcId="{CE2DE56E-8085-4CEC-8AC8-A705709DA068}" destId="{D7E85AB8-F3FA-41BE-A0D3-3720B021B2D2}" srcOrd="0" destOrd="0" presId="urn:microsoft.com/office/officeart/2005/8/layout/chevron2"/>
    <dgm:cxn modelId="{BEC1B2A3-7AAE-43E8-820D-0A52C85EB63A}" type="presParOf" srcId="{CE2DE56E-8085-4CEC-8AC8-A705709DA068}" destId="{5ABC713C-069C-4F60-8912-9A95E6F25CE1}" srcOrd="1" destOrd="0" presId="urn:microsoft.com/office/officeart/2005/8/layout/chevron2"/>
    <dgm:cxn modelId="{17BF060C-FB7B-4E80-8A11-B6E3882DB6E9}" type="presParOf" srcId="{3C2F1586-766E-4412-B814-6F2C2AD73637}" destId="{BC04C511-C666-4609-9FA9-5B0E04B7A6C8}" srcOrd="1" destOrd="0" presId="urn:microsoft.com/office/officeart/2005/8/layout/chevron2"/>
    <dgm:cxn modelId="{8338711C-5B95-44AF-800F-950A75A20370}" type="presParOf" srcId="{3C2F1586-766E-4412-B814-6F2C2AD73637}" destId="{8CF5255E-62AC-4218-80CD-90E7898EF316}" srcOrd="2" destOrd="0" presId="urn:microsoft.com/office/officeart/2005/8/layout/chevron2"/>
    <dgm:cxn modelId="{56EB9513-C780-4144-B8C4-3CDCED7D1A68}" type="presParOf" srcId="{8CF5255E-62AC-4218-80CD-90E7898EF316}" destId="{C1B769AA-B369-488F-AAA1-06737D8D3528}" srcOrd="0" destOrd="0" presId="urn:microsoft.com/office/officeart/2005/8/layout/chevron2"/>
    <dgm:cxn modelId="{9FD28BBD-F9BC-44B9-B6C4-B7ABDC96C136}" type="presParOf" srcId="{8CF5255E-62AC-4218-80CD-90E7898EF316}" destId="{56139761-D85D-41BE-AA25-2AFA138EF673}" srcOrd="1" destOrd="0" presId="urn:microsoft.com/office/officeart/2005/8/layout/chevron2"/>
    <dgm:cxn modelId="{02F8A09B-7903-4ABC-932E-97D5294AC660}" type="presParOf" srcId="{3C2F1586-766E-4412-B814-6F2C2AD73637}" destId="{CBEAC4B6-2EFD-477B-A495-798CA7FA62AA}" srcOrd="3" destOrd="0" presId="urn:microsoft.com/office/officeart/2005/8/layout/chevron2"/>
    <dgm:cxn modelId="{276850E0-6563-43A3-9F78-158A12BE5BBD}" type="presParOf" srcId="{3C2F1586-766E-4412-B814-6F2C2AD73637}" destId="{56937BFC-117F-4095-AE67-6909BD2D50B1}" srcOrd="4" destOrd="0" presId="urn:microsoft.com/office/officeart/2005/8/layout/chevron2"/>
    <dgm:cxn modelId="{8426A7BD-EE87-4CE3-8B86-C1BEBD9DC62E}" type="presParOf" srcId="{56937BFC-117F-4095-AE67-6909BD2D50B1}" destId="{A8B0716F-FDD5-4A8F-8517-65428D142C4D}" srcOrd="0" destOrd="0" presId="urn:microsoft.com/office/officeart/2005/8/layout/chevron2"/>
    <dgm:cxn modelId="{035B9F53-3F62-4E4F-956A-69A114EA06FD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Secretario de Actas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Elegido anualmente por los miembros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Secretario de Actas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Mantiene apuntes de todas las reuniones y lee estos apuntes de reuniones pasadas en cada reunión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Secretario de Actas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Responsable por mantener apuntes sobre actividades del consejo; reportes, discusiones, propuestas o mociones y decretos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F8616489-B5B0-4F4E-9476-508BE55D9AB9}" type="presOf" srcId="{AC5CFB61-7AC7-4510-9700-0B025393A809}" destId="{C1B769AA-B369-488F-AAA1-06737D8D3528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41238CBC-0724-4E4A-866C-D4C6DCB76F3C}" type="presOf" srcId="{5ACCC9C6-DBD2-4A6B-8388-0762B5B3C0BA}" destId="{56139761-D85D-41BE-AA25-2AFA138EF673}" srcOrd="0" destOrd="0" presId="urn:microsoft.com/office/officeart/2005/8/layout/chevron2"/>
    <dgm:cxn modelId="{EF114873-035D-48FB-8546-2ED71E56FE86}" type="presOf" srcId="{ECD57BF0-11D5-4972-9327-3369391A84ED}" destId="{5ABC713C-069C-4F60-8912-9A95E6F25CE1}" srcOrd="0" destOrd="0" presId="urn:microsoft.com/office/officeart/2005/8/layout/chevron2"/>
    <dgm:cxn modelId="{348E5A34-EF64-40B6-85D5-8820089E5342}" type="presOf" srcId="{6A435354-F320-473D-96B1-15794FC25DD1}" destId="{D7E85AB8-F3FA-41BE-A0D3-3720B021B2D2}" srcOrd="0" destOrd="0" presId="urn:microsoft.com/office/officeart/2005/8/layout/chevron2"/>
    <dgm:cxn modelId="{2A137202-8267-41D0-AC7C-5809A31E338E}" type="presOf" srcId="{B588915A-4EC3-4479-977B-5D36E479CEC8}" destId="{3C2F1586-766E-4412-B814-6F2C2AD73637}" srcOrd="0" destOrd="0" presId="urn:microsoft.com/office/officeart/2005/8/layout/chevron2"/>
    <dgm:cxn modelId="{B4476AF9-7A56-464D-B971-D85786FC6D20}" type="presOf" srcId="{575DF146-8EED-4619-BC20-53C038D078D6}" destId="{A8B0716F-FDD5-4A8F-8517-65428D142C4D}" srcOrd="0" destOrd="0" presId="urn:microsoft.com/office/officeart/2005/8/layout/chevron2"/>
    <dgm:cxn modelId="{BF74C9E6-8B1A-4ECF-8FE1-EE4DCE2F3DC1}" type="presOf" srcId="{FB1E2530-1A04-4E69-89BB-ED306C74A291}" destId="{7BD4CE2D-7523-4667-90D4-81AD558217F4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EB2F4611-9949-40E5-8942-1F1E5CD7D157}" type="presParOf" srcId="{3C2F1586-766E-4412-B814-6F2C2AD73637}" destId="{CE2DE56E-8085-4CEC-8AC8-A705709DA068}" srcOrd="0" destOrd="0" presId="urn:microsoft.com/office/officeart/2005/8/layout/chevron2"/>
    <dgm:cxn modelId="{0B98D6B9-98BA-4ED5-B8DA-310F42349670}" type="presParOf" srcId="{CE2DE56E-8085-4CEC-8AC8-A705709DA068}" destId="{D7E85AB8-F3FA-41BE-A0D3-3720B021B2D2}" srcOrd="0" destOrd="0" presId="urn:microsoft.com/office/officeart/2005/8/layout/chevron2"/>
    <dgm:cxn modelId="{1D4BF66C-6417-4F22-AA78-4F5D7C89D4D9}" type="presParOf" srcId="{CE2DE56E-8085-4CEC-8AC8-A705709DA068}" destId="{5ABC713C-069C-4F60-8912-9A95E6F25CE1}" srcOrd="1" destOrd="0" presId="urn:microsoft.com/office/officeart/2005/8/layout/chevron2"/>
    <dgm:cxn modelId="{A415E799-0E6B-4A28-B112-59E0D04BA4E7}" type="presParOf" srcId="{3C2F1586-766E-4412-B814-6F2C2AD73637}" destId="{BC04C511-C666-4609-9FA9-5B0E04B7A6C8}" srcOrd="1" destOrd="0" presId="urn:microsoft.com/office/officeart/2005/8/layout/chevron2"/>
    <dgm:cxn modelId="{35E6D8E6-7F80-4440-9B4A-A232659FC7CD}" type="presParOf" srcId="{3C2F1586-766E-4412-B814-6F2C2AD73637}" destId="{8CF5255E-62AC-4218-80CD-90E7898EF316}" srcOrd="2" destOrd="0" presId="urn:microsoft.com/office/officeart/2005/8/layout/chevron2"/>
    <dgm:cxn modelId="{663AF0A7-38EC-4EB2-9D0C-547A18315A86}" type="presParOf" srcId="{8CF5255E-62AC-4218-80CD-90E7898EF316}" destId="{C1B769AA-B369-488F-AAA1-06737D8D3528}" srcOrd="0" destOrd="0" presId="urn:microsoft.com/office/officeart/2005/8/layout/chevron2"/>
    <dgm:cxn modelId="{612EFC31-B2DE-4E5E-BFF9-29EAD0FE50A3}" type="presParOf" srcId="{8CF5255E-62AC-4218-80CD-90E7898EF316}" destId="{56139761-D85D-41BE-AA25-2AFA138EF673}" srcOrd="1" destOrd="0" presId="urn:microsoft.com/office/officeart/2005/8/layout/chevron2"/>
    <dgm:cxn modelId="{76667C33-59F6-4A39-B66C-62B42DC7C4F0}" type="presParOf" srcId="{3C2F1586-766E-4412-B814-6F2C2AD73637}" destId="{CBEAC4B6-2EFD-477B-A495-798CA7FA62AA}" srcOrd="3" destOrd="0" presId="urn:microsoft.com/office/officeart/2005/8/layout/chevron2"/>
    <dgm:cxn modelId="{24BFE62E-D7AE-497A-8A94-2EF047AADDD6}" type="presParOf" srcId="{3C2F1586-766E-4412-B814-6F2C2AD73637}" destId="{56937BFC-117F-4095-AE67-6909BD2D50B1}" srcOrd="4" destOrd="0" presId="urn:microsoft.com/office/officeart/2005/8/layout/chevron2"/>
    <dgm:cxn modelId="{6D67BC53-2D57-4B09-A090-D1F9B21AB774}" type="presParOf" srcId="{56937BFC-117F-4095-AE67-6909BD2D50B1}" destId="{A8B0716F-FDD5-4A8F-8517-65428D142C4D}" srcOrd="0" destOrd="0" presId="urn:microsoft.com/office/officeart/2005/8/layout/chevron2"/>
    <dgm:cxn modelId="{AD5F00E8-F534-459D-AC66-A161916ACF7B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Tesorero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Elegido anualmente por los miembros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Tesorero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Reporta el estado financiero del consejo en todas las reuniones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Tesorero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Deposita el dinero que recibe del Secretario Financiero en el banco  y mantiene los recibos de los depósitos del banco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D0AD9585-26EC-4CAF-862E-5CB3886DF239}">
      <dgm:prSet phldrT="[Text]" custT="1"/>
      <dgm:spPr/>
      <dgm:t>
        <a:bodyPr/>
        <a:lstStyle/>
        <a:p>
          <a:r>
            <a:rPr lang="en-US" sz="1800" dirty="0" smtClean="0"/>
            <a:t>Paga todos los pagos y cobros del consejo</a:t>
          </a:r>
          <a:endParaRPr lang="en-US" sz="1800" dirty="0"/>
        </a:p>
      </dgm:t>
    </dgm:pt>
    <dgm:pt modelId="{FF8A1118-FBDA-42D6-8C27-F1B5B2783817}" type="parTrans" cxnId="{1D930898-F138-4866-BF56-E2EA4A4E79E7}">
      <dgm:prSet/>
      <dgm:spPr/>
      <dgm:t>
        <a:bodyPr/>
        <a:lstStyle/>
        <a:p>
          <a:endParaRPr lang="en-US"/>
        </a:p>
      </dgm:t>
    </dgm:pt>
    <dgm:pt modelId="{20B8CAB0-CC51-49E3-BEF1-85CB82777753}" type="sibTrans" cxnId="{1D930898-F138-4866-BF56-E2EA4A4E79E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AFFFF089-1568-42B8-B74F-35028E140415}" type="presOf" srcId="{B588915A-4EC3-4479-977B-5D36E479CEC8}" destId="{3C2F1586-766E-4412-B814-6F2C2AD73637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ADDEA248-70EA-4BBC-BD54-76F2C1101042}" type="presOf" srcId="{AC5CFB61-7AC7-4510-9700-0B025393A809}" destId="{C1B769AA-B369-488F-AAA1-06737D8D3528}" srcOrd="0" destOrd="0" presId="urn:microsoft.com/office/officeart/2005/8/layout/chevron2"/>
    <dgm:cxn modelId="{EDA0D5E4-D2FB-4943-B3A8-D1366C1287FA}" type="presOf" srcId="{D0AD9585-26EC-4CAF-862E-5CB3886DF239}" destId="{5ABC713C-069C-4F60-8912-9A95E6F25CE1}" srcOrd="0" destOrd="1" presId="urn:microsoft.com/office/officeart/2005/8/layout/chevron2"/>
    <dgm:cxn modelId="{79EBF1D0-BD0A-4A4B-9EF7-83B552450C74}" type="presOf" srcId="{ECD57BF0-11D5-4972-9327-3369391A84ED}" destId="{5ABC713C-069C-4F60-8912-9A95E6F25CE1}" srcOrd="0" destOrd="0" presId="urn:microsoft.com/office/officeart/2005/8/layout/chevron2"/>
    <dgm:cxn modelId="{37B9006F-57D8-4E19-9A6E-71C8E2EC59E9}" type="presOf" srcId="{575DF146-8EED-4619-BC20-53C038D078D6}" destId="{A8B0716F-FDD5-4A8F-8517-65428D142C4D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1D930898-F138-4866-BF56-E2EA4A4E79E7}" srcId="{6A435354-F320-473D-96B1-15794FC25DD1}" destId="{D0AD9585-26EC-4CAF-862E-5CB3886DF239}" srcOrd="1" destOrd="0" parTransId="{FF8A1118-FBDA-42D6-8C27-F1B5B2783817}" sibTransId="{20B8CAB0-CC51-49E3-BEF1-85CB82777753}"/>
    <dgm:cxn modelId="{69DC245A-A345-4F24-9AA5-2E64D60A1280}" type="presOf" srcId="{6A435354-F320-473D-96B1-15794FC25DD1}" destId="{D7E85AB8-F3FA-41BE-A0D3-3720B021B2D2}" srcOrd="0" destOrd="0" presId="urn:microsoft.com/office/officeart/2005/8/layout/chevron2"/>
    <dgm:cxn modelId="{F84D7965-A4BC-4BDA-8D46-775D5BB5003C}" type="presOf" srcId="{5ACCC9C6-DBD2-4A6B-8388-0762B5B3C0BA}" destId="{56139761-D85D-41BE-AA25-2AFA138EF673}" srcOrd="0" destOrd="0" presId="urn:microsoft.com/office/officeart/2005/8/layout/chevron2"/>
    <dgm:cxn modelId="{E5B880FE-6F47-4F85-928A-0B6E13236FBD}" type="presOf" srcId="{FB1E2530-1A04-4E69-89BB-ED306C74A291}" destId="{7BD4CE2D-7523-4667-90D4-81AD558217F4}" srcOrd="0" destOrd="0" presId="urn:microsoft.com/office/officeart/2005/8/layout/chevron2"/>
    <dgm:cxn modelId="{2BB06477-ACD1-47A0-BB9A-09CF95DAB88A}" type="presParOf" srcId="{3C2F1586-766E-4412-B814-6F2C2AD73637}" destId="{CE2DE56E-8085-4CEC-8AC8-A705709DA068}" srcOrd="0" destOrd="0" presId="urn:microsoft.com/office/officeart/2005/8/layout/chevron2"/>
    <dgm:cxn modelId="{E7136610-805F-4B8C-8B07-EF30AA186B3E}" type="presParOf" srcId="{CE2DE56E-8085-4CEC-8AC8-A705709DA068}" destId="{D7E85AB8-F3FA-41BE-A0D3-3720B021B2D2}" srcOrd="0" destOrd="0" presId="urn:microsoft.com/office/officeart/2005/8/layout/chevron2"/>
    <dgm:cxn modelId="{ECCA58EB-4A78-49CD-BC8B-058119C77140}" type="presParOf" srcId="{CE2DE56E-8085-4CEC-8AC8-A705709DA068}" destId="{5ABC713C-069C-4F60-8912-9A95E6F25CE1}" srcOrd="1" destOrd="0" presId="urn:microsoft.com/office/officeart/2005/8/layout/chevron2"/>
    <dgm:cxn modelId="{E699B7FE-922F-4ED0-AB18-8DAEB4396A5C}" type="presParOf" srcId="{3C2F1586-766E-4412-B814-6F2C2AD73637}" destId="{BC04C511-C666-4609-9FA9-5B0E04B7A6C8}" srcOrd="1" destOrd="0" presId="urn:microsoft.com/office/officeart/2005/8/layout/chevron2"/>
    <dgm:cxn modelId="{6AC9A838-1092-4B95-A97D-2A8096029C66}" type="presParOf" srcId="{3C2F1586-766E-4412-B814-6F2C2AD73637}" destId="{8CF5255E-62AC-4218-80CD-90E7898EF316}" srcOrd="2" destOrd="0" presId="urn:microsoft.com/office/officeart/2005/8/layout/chevron2"/>
    <dgm:cxn modelId="{3FBD7B57-4BE1-41E0-8448-CC5B05E82559}" type="presParOf" srcId="{8CF5255E-62AC-4218-80CD-90E7898EF316}" destId="{C1B769AA-B369-488F-AAA1-06737D8D3528}" srcOrd="0" destOrd="0" presId="urn:microsoft.com/office/officeart/2005/8/layout/chevron2"/>
    <dgm:cxn modelId="{E74BBED0-051D-48B9-810C-6326FFA84BFC}" type="presParOf" srcId="{8CF5255E-62AC-4218-80CD-90E7898EF316}" destId="{56139761-D85D-41BE-AA25-2AFA138EF673}" srcOrd="1" destOrd="0" presId="urn:microsoft.com/office/officeart/2005/8/layout/chevron2"/>
    <dgm:cxn modelId="{1B71F0FD-407A-4525-8A61-8D7EB08181D5}" type="presParOf" srcId="{3C2F1586-766E-4412-B814-6F2C2AD73637}" destId="{CBEAC4B6-2EFD-477B-A495-798CA7FA62AA}" srcOrd="3" destOrd="0" presId="urn:microsoft.com/office/officeart/2005/8/layout/chevron2"/>
    <dgm:cxn modelId="{37EAAEEC-3DB5-47C5-8E9A-EF22228B4564}" type="presParOf" srcId="{3C2F1586-766E-4412-B814-6F2C2AD73637}" destId="{56937BFC-117F-4095-AE67-6909BD2D50B1}" srcOrd="4" destOrd="0" presId="urn:microsoft.com/office/officeart/2005/8/layout/chevron2"/>
    <dgm:cxn modelId="{69072FD9-E97B-440A-A544-BCB69F78AECE}" type="presParOf" srcId="{56937BFC-117F-4095-AE67-6909BD2D50B1}" destId="{A8B0716F-FDD5-4A8F-8517-65428D142C4D}" srcOrd="0" destOrd="0" presId="urn:microsoft.com/office/officeart/2005/8/layout/chevron2"/>
    <dgm:cxn modelId="{B6AD27AC-21AE-4216-B708-A5848B971635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Tesorero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Mantiene los archivos de la cuenta bancaria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Tesorero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Asiste al Secretario Financiero y los fideicomisarios en la auditoría semestral del consejo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Tesorero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Mantiene todo el dinero del consejo seguro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1BACC33D-E4AB-4296-89B8-3A6B255C9567}" type="presOf" srcId="{FB1E2530-1A04-4E69-89BB-ED306C74A291}" destId="{7BD4CE2D-7523-4667-90D4-81AD558217F4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6690002F-419E-4540-9313-5BE319ED332C}" type="presOf" srcId="{B588915A-4EC3-4479-977B-5D36E479CEC8}" destId="{3C2F1586-766E-4412-B814-6F2C2AD73637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48B116AD-3DA7-4D92-BB19-0830957E0C99}" type="presOf" srcId="{AC5CFB61-7AC7-4510-9700-0B025393A809}" destId="{C1B769AA-B369-488F-AAA1-06737D8D3528}" srcOrd="0" destOrd="0" presId="urn:microsoft.com/office/officeart/2005/8/layout/chevron2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5478A4F6-A12A-4AC0-BEDC-ABCB2FE8CAA1}" type="presOf" srcId="{ECD57BF0-11D5-4972-9327-3369391A84ED}" destId="{5ABC713C-069C-4F60-8912-9A95E6F25CE1}" srcOrd="0" destOrd="0" presId="urn:microsoft.com/office/officeart/2005/8/layout/chevron2"/>
    <dgm:cxn modelId="{66B3CB67-4842-4E18-840A-CE4035FFBB5E}" type="presOf" srcId="{6A435354-F320-473D-96B1-15794FC25DD1}" destId="{D7E85AB8-F3FA-41BE-A0D3-3720B021B2D2}" srcOrd="0" destOrd="0" presId="urn:microsoft.com/office/officeart/2005/8/layout/chevron2"/>
    <dgm:cxn modelId="{35E3B296-E6BA-4B93-98AF-85F8C0711C5D}" type="presOf" srcId="{5ACCC9C6-DBD2-4A6B-8388-0762B5B3C0BA}" destId="{56139761-D85D-41BE-AA25-2AFA138EF673}" srcOrd="0" destOrd="0" presId="urn:microsoft.com/office/officeart/2005/8/layout/chevron2"/>
    <dgm:cxn modelId="{69001B74-4E64-4C14-A841-6FEE6043B2BF}" type="presOf" srcId="{575DF146-8EED-4619-BC20-53C038D078D6}" destId="{A8B0716F-FDD5-4A8F-8517-65428D142C4D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E5B8223B-FE8E-412A-8FC2-6C906842B915}" type="presParOf" srcId="{3C2F1586-766E-4412-B814-6F2C2AD73637}" destId="{CE2DE56E-8085-4CEC-8AC8-A705709DA068}" srcOrd="0" destOrd="0" presId="urn:microsoft.com/office/officeart/2005/8/layout/chevron2"/>
    <dgm:cxn modelId="{D815CA15-D2AF-4B45-8C6D-B9197AAAC716}" type="presParOf" srcId="{CE2DE56E-8085-4CEC-8AC8-A705709DA068}" destId="{D7E85AB8-F3FA-41BE-A0D3-3720B021B2D2}" srcOrd="0" destOrd="0" presId="urn:microsoft.com/office/officeart/2005/8/layout/chevron2"/>
    <dgm:cxn modelId="{917279C9-5272-4A19-84C8-838E26AB08B9}" type="presParOf" srcId="{CE2DE56E-8085-4CEC-8AC8-A705709DA068}" destId="{5ABC713C-069C-4F60-8912-9A95E6F25CE1}" srcOrd="1" destOrd="0" presId="urn:microsoft.com/office/officeart/2005/8/layout/chevron2"/>
    <dgm:cxn modelId="{5AA3F09A-6055-42EB-AA7A-F0A172107488}" type="presParOf" srcId="{3C2F1586-766E-4412-B814-6F2C2AD73637}" destId="{BC04C511-C666-4609-9FA9-5B0E04B7A6C8}" srcOrd="1" destOrd="0" presId="urn:microsoft.com/office/officeart/2005/8/layout/chevron2"/>
    <dgm:cxn modelId="{1E5E9C79-3DD2-4EE2-898A-EE4539ACEFA4}" type="presParOf" srcId="{3C2F1586-766E-4412-B814-6F2C2AD73637}" destId="{8CF5255E-62AC-4218-80CD-90E7898EF316}" srcOrd="2" destOrd="0" presId="urn:microsoft.com/office/officeart/2005/8/layout/chevron2"/>
    <dgm:cxn modelId="{41BEADDA-ADF9-4B62-A073-797FB9BFCF55}" type="presParOf" srcId="{8CF5255E-62AC-4218-80CD-90E7898EF316}" destId="{C1B769AA-B369-488F-AAA1-06737D8D3528}" srcOrd="0" destOrd="0" presId="urn:microsoft.com/office/officeart/2005/8/layout/chevron2"/>
    <dgm:cxn modelId="{4434D958-4887-4616-AABE-D293CC775663}" type="presParOf" srcId="{8CF5255E-62AC-4218-80CD-90E7898EF316}" destId="{56139761-D85D-41BE-AA25-2AFA138EF673}" srcOrd="1" destOrd="0" presId="urn:microsoft.com/office/officeart/2005/8/layout/chevron2"/>
    <dgm:cxn modelId="{3F51D9F4-F3AE-4DFD-98AB-64C73433C38B}" type="presParOf" srcId="{3C2F1586-766E-4412-B814-6F2C2AD73637}" destId="{CBEAC4B6-2EFD-477B-A495-798CA7FA62AA}" srcOrd="3" destOrd="0" presId="urn:microsoft.com/office/officeart/2005/8/layout/chevron2"/>
    <dgm:cxn modelId="{F250C735-3DA7-45A4-8948-6F18D02E421B}" type="presParOf" srcId="{3C2F1586-766E-4412-B814-6F2C2AD73637}" destId="{56937BFC-117F-4095-AE67-6909BD2D50B1}" srcOrd="4" destOrd="0" presId="urn:microsoft.com/office/officeart/2005/8/layout/chevron2"/>
    <dgm:cxn modelId="{245F2A7A-3D38-4C50-B350-274F9101CA10}" type="presParOf" srcId="{56937BFC-117F-4095-AE67-6909BD2D50B1}" destId="{A8B0716F-FDD5-4A8F-8517-65428D142C4D}" srcOrd="0" destOrd="0" presId="urn:microsoft.com/office/officeart/2005/8/layout/chevron2"/>
    <dgm:cxn modelId="{A47A9390-3190-4E92-8291-3B4924A7E6CC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Abogado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Elegido anualmente por los miembros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Abogado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Representante legal del consejo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Abogado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Interpreta la leyes y reglamentos de la Orden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F376FB-ADF5-4209-9069-1B0029E935E0}" type="presOf" srcId="{575DF146-8EED-4619-BC20-53C038D078D6}" destId="{A8B0716F-FDD5-4A8F-8517-65428D142C4D}" srcOrd="0" destOrd="0" presId="urn:microsoft.com/office/officeart/2005/8/layout/chevron2"/>
    <dgm:cxn modelId="{3ECA95CA-B575-4A6F-964C-292240D845C6}" type="presOf" srcId="{AC5CFB61-7AC7-4510-9700-0B025393A809}" destId="{C1B769AA-B369-488F-AAA1-06737D8D3528}" srcOrd="0" destOrd="0" presId="urn:microsoft.com/office/officeart/2005/8/layout/chevron2"/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7F55227B-CA81-4590-B79B-43E2ED2A63BE}" type="presOf" srcId="{FB1E2530-1A04-4E69-89BB-ED306C74A291}" destId="{7BD4CE2D-7523-4667-90D4-81AD558217F4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1F818BEC-0D36-40CC-946C-ED36EE3EB769}" type="presOf" srcId="{B588915A-4EC3-4479-977B-5D36E479CEC8}" destId="{3C2F1586-766E-4412-B814-6F2C2AD73637}" srcOrd="0" destOrd="0" presId="urn:microsoft.com/office/officeart/2005/8/layout/chevron2"/>
    <dgm:cxn modelId="{7E45D513-195C-4155-A257-98CCBEC5C4ED}" type="presOf" srcId="{6A435354-F320-473D-96B1-15794FC25DD1}" destId="{D7E85AB8-F3FA-41BE-A0D3-3720B021B2D2}" srcOrd="0" destOrd="0" presId="urn:microsoft.com/office/officeart/2005/8/layout/chevron2"/>
    <dgm:cxn modelId="{88D710B4-CA7E-43D8-890B-95FED6146CD2}" type="presOf" srcId="{5ACCC9C6-DBD2-4A6B-8388-0762B5B3C0BA}" destId="{56139761-D85D-41BE-AA25-2AFA138EF673}" srcOrd="0" destOrd="0" presId="urn:microsoft.com/office/officeart/2005/8/layout/chevron2"/>
    <dgm:cxn modelId="{D6C73750-AF94-437F-A0FC-321685C7ED91}" type="presOf" srcId="{ECD57BF0-11D5-4972-9327-3369391A84ED}" destId="{5ABC713C-069C-4F60-8912-9A95E6F25CE1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1347A874-949D-457E-83F5-FE34E4F073D0}" type="presParOf" srcId="{3C2F1586-766E-4412-B814-6F2C2AD73637}" destId="{CE2DE56E-8085-4CEC-8AC8-A705709DA068}" srcOrd="0" destOrd="0" presId="urn:microsoft.com/office/officeart/2005/8/layout/chevron2"/>
    <dgm:cxn modelId="{FB438958-1D0D-4391-ABE1-B04E42426C5D}" type="presParOf" srcId="{CE2DE56E-8085-4CEC-8AC8-A705709DA068}" destId="{D7E85AB8-F3FA-41BE-A0D3-3720B021B2D2}" srcOrd="0" destOrd="0" presId="urn:microsoft.com/office/officeart/2005/8/layout/chevron2"/>
    <dgm:cxn modelId="{8515B318-B545-4E28-8A8F-DADC7F4CA9BE}" type="presParOf" srcId="{CE2DE56E-8085-4CEC-8AC8-A705709DA068}" destId="{5ABC713C-069C-4F60-8912-9A95E6F25CE1}" srcOrd="1" destOrd="0" presId="urn:microsoft.com/office/officeart/2005/8/layout/chevron2"/>
    <dgm:cxn modelId="{05CDDC3D-8457-4A54-8F4D-DF9D0EAC591E}" type="presParOf" srcId="{3C2F1586-766E-4412-B814-6F2C2AD73637}" destId="{BC04C511-C666-4609-9FA9-5B0E04B7A6C8}" srcOrd="1" destOrd="0" presId="urn:microsoft.com/office/officeart/2005/8/layout/chevron2"/>
    <dgm:cxn modelId="{D8138645-C25A-4AF1-A28F-6E0B1A4BBFE0}" type="presParOf" srcId="{3C2F1586-766E-4412-B814-6F2C2AD73637}" destId="{8CF5255E-62AC-4218-80CD-90E7898EF316}" srcOrd="2" destOrd="0" presId="urn:microsoft.com/office/officeart/2005/8/layout/chevron2"/>
    <dgm:cxn modelId="{47775460-2F69-4D23-BBC1-6ADA738DA383}" type="presParOf" srcId="{8CF5255E-62AC-4218-80CD-90E7898EF316}" destId="{C1B769AA-B369-488F-AAA1-06737D8D3528}" srcOrd="0" destOrd="0" presId="urn:microsoft.com/office/officeart/2005/8/layout/chevron2"/>
    <dgm:cxn modelId="{6D90C159-1FE5-4531-B422-5EF876772B50}" type="presParOf" srcId="{8CF5255E-62AC-4218-80CD-90E7898EF316}" destId="{56139761-D85D-41BE-AA25-2AFA138EF673}" srcOrd="1" destOrd="0" presId="urn:microsoft.com/office/officeart/2005/8/layout/chevron2"/>
    <dgm:cxn modelId="{04707961-471A-4DF8-AAE8-041AC6C1455A}" type="presParOf" srcId="{3C2F1586-766E-4412-B814-6F2C2AD73637}" destId="{CBEAC4B6-2EFD-477B-A495-798CA7FA62AA}" srcOrd="3" destOrd="0" presId="urn:microsoft.com/office/officeart/2005/8/layout/chevron2"/>
    <dgm:cxn modelId="{D10E01A5-8D5B-4D89-A435-AB37BF865D32}" type="presParOf" srcId="{3C2F1586-766E-4412-B814-6F2C2AD73637}" destId="{56937BFC-117F-4095-AE67-6909BD2D50B1}" srcOrd="4" destOrd="0" presId="urn:microsoft.com/office/officeart/2005/8/layout/chevron2"/>
    <dgm:cxn modelId="{F4CE819C-F1CE-47C3-84DF-9F4EAF2D9B79}" type="presParOf" srcId="{56937BFC-117F-4095-AE67-6909BD2D50B1}" destId="{A8B0716F-FDD5-4A8F-8517-65428D142C4D}" srcOrd="0" destOrd="0" presId="urn:microsoft.com/office/officeart/2005/8/layout/chevron2"/>
    <dgm:cxn modelId="{10D04170-70DC-482B-8C79-4F22C23E8398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Abogado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Estar familiarizado con las Leyes y Constitución de la Orden y el Reglamento Interior del consejo 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Abogado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Abogado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Tiene buen conocimiento en cómo se conduce una reunión y el uso de las reglas de orden de Robert 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DE29AD30-7CBF-4A50-9ADF-DBD564B437E7}">
      <dgm:prSet phldrT="[Text]" custT="1"/>
      <dgm:spPr/>
      <dgm:t>
        <a:bodyPr anchor="t"/>
        <a:lstStyle/>
        <a:p>
          <a:r>
            <a:rPr lang="en-US" sz="1800" dirty="0" smtClean="0"/>
            <a:t>Mantiene al día y administra el Reglamento Interior del consejo</a:t>
          </a:r>
          <a:endParaRPr lang="en-US" sz="1800" dirty="0"/>
        </a:p>
      </dgm:t>
    </dgm:pt>
    <dgm:pt modelId="{F7B7C765-9C81-4F5B-9DB6-4CE06426A299}" type="sibTrans" cxnId="{EDADCF4B-0AE3-4CBF-9829-0666DF57D7BB}">
      <dgm:prSet/>
      <dgm:spPr/>
      <dgm:t>
        <a:bodyPr/>
        <a:lstStyle/>
        <a:p>
          <a:endParaRPr lang="en-US"/>
        </a:p>
      </dgm:t>
    </dgm:pt>
    <dgm:pt modelId="{6F8E815C-5828-4F23-B2ED-C2CD0953EA9D}" type="parTrans" cxnId="{EDADCF4B-0AE3-4CBF-9829-0666DF57D7BB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 anchor="t"/>
        <a:lstStyle/>
        <a:p>
          <a:endParaRPr lang="en-US" sz="1800" dirty="0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7880B30F-1573-4BE6-8257-CC38E34507DB}" type="presOf" srcId="{575DF146-8EED-4619-BC20-53C038D078D6}" destId="{A8B0716F-FDD5-4A8F-8517-65428D142C4D}" srcOrd="0" destOrd="0" presId="urn:microsoft.com/office/officeart/2005/8/layout/chevron2"/>
    <dgm:cxn modelId="{21B6B4DE-6D9A-44ED-BC60-EB43506380A7}" type="presOf" srcId="{FB1E2530-1A04-4E69-89BB-ED306C74A291}" destId="{7BD4CE2D-7523-4667-90D4-81AD558217F4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00E09A0D-48AB-47EC-9ACA-CEFA4C19CED4}" type="presOf" srcId="{B588915A-4EC3-4479-977B-5D36E479CEC8}" destId="{3C2F1586-766E-4412-B814-6F2C2AD73637}" srcOrd="0" destOrd="0" presId="urn:microsoft.com/office/officeart/2005/8/layout/chevron2"/>
    <dgm:cxn modelId="{E8BB5C85-EAB1-4F11-B44A-791035D30F6F}" type="presOf" srcId="{DE29AD30-7CBF-4A50-9ADF-DBD564B437E7}" destId="{56139761-D85D-41BE-AA25-2AFA138EF673}" srcOrd="0" destOrd="1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3389CFA8-B59C-407D-B08D-E7F66FE5F99F}" type="presOf" srcId="{6A435354-F320-473D-96B1-15794FC25DD1}" destId="{D7E85AB8-F3FA-41BE-A0D3-3720B021B2D2}" srcOrd="0" destOrd="0" presId="urn:microsoft.com/office/officeart/2005/8/layout/chevron2"/>
    <dgm:cxn modelId="{EDADCF4B-0AE3-4CBF-9829-0666DF57D7BB}" srcId="{AC5CFB61-7AC7-4510-9700-0B025393A809}" destId="{DE29AD30-7CBF-4A50-9ADF-DBD564B437E7}" srcOrd="1" destOrd="0" parTransId="{6F8E815C-5828-4F23-B2ED-C2CD0953EA9D}" sibTransId="{F7B7C765-9C81-4F5B-9DB6-4CE06426A299}"/>
    <dgm:cxn modelId="{D2F2B65C-932D-42AC-ABE2-E1A2382DEAEA}" type="presOf" srcId="{AC5CFB61-7AC7-4510-9700-0B025393A809}" destId="{C1B769AA-B369-488F-AAA1-06737D8D3528}" srcOrd="0" destOrd="0" presId="urn:microsoft.com/office/officeart/2005/8/layout/chevron2"/>
    <dgm:cxn modelId="{BEBD189F-CA91-4AB3-AE48-423A2C22170F}" type="presOf" srcId="{5ACCC9C6-DBD2-4A6B-8388-0762B5B3C0BA}" destId="{56139761-D85D-41BE-AA25-2AFA138EF673}" srcOrd="0" destOrd="0" presId="urn:microsoft.com/office/officeart/2005/8/layout/chevron2"/>
    <dgm:cxn modelId="{AD03E55E-80F5-4786-910C-4D6C6083C2F0}" type="presOf" srcId="{ECD57BF0-11D5-4972-9327-3369391A84ED}" destId="{5ABC713C-069C-4F60-8912-9A95E6F25CE1}" srcOrd="0" destOrd="0" presId="urn:microsoft.com/office/officeart/2005/8/layout/chevron2"/>
    <dgm:cxn modelId="{56537074-F4A2-432E-BE20-6B242F2C4893}" type="presParOf" srcId="{3C2F1586-766E-4412-B814-6F2C2AD73637}" destId="{CE2DE56E-8085-4CEC-8AC8-A705709DA068}" srcOrd="0" destOrd="0" presId="urn:microsoft.com/office/officeart/2005/8/layout/chevron2"/>
    <dgm:cxn modelId="{485D3199-3399-44FC-8F47-5EE346A1E8C5}" type="presParOf" srcId="{CE2DE56E-8085-4CEC-8AC8-A705709DA068}" destId="{D7E85AB8-F3FA-41BE-A0D3-3720B021B2D2}" srcOrd="0" destOrd="0" presId="urn:microsoft.com/office/officeart/2005/8/layout/chevron2"/>
    <dgm:cxn modelId="{E7D8B23A-2BF4-4B0B-8C3A-47A56EE14C2E}" type="presParOf" srcId="{CE2DE56E-8085-4CEC-8AC8-A705709DA068}" destId="{5ABC713C-069C-4F60-8912-9A95E6F25CE1}" srcOrd="1" destOrd="0" presId="urn:microsoft.com/office/officeart/2005/8/layout/chevron2"/>
    <dgm:cxn modelId="{C3B8875B-AF26-44C3-ADD7-56CF359292FB}" type="presParOf" srcId="{3C2F1586-766E-4412-B814-6F2C2AD73637}" destId="{BC04C511-C666-4609-9FA9-5B0E04B7A6C8}" srcOrd="1" destOrd="0" presId="urn:microsoft.com/office/officeart/2005/8/layout/chevron2"/>
    <dgm:cxn modelId="{FB2B4A68-4CA3-46AA-BEBD-C37EB350D0B5}" type="presParOf" srcId="{3C2F1586-766E-4412-B814-6F2C2AD73637}" destId="{8CF5255E-62AC-4218-80CD-90E7898EF316}" srcOrd="2" destOrd="0" presId="urn:microsoft.com/office/officeart/2005/8/layout/chevron2"/>
    <dgm:cxn modelId="{D449C805-4AFC-4434-987D-FC569B14C85D}" type="presParOf" srcId="{8CF5255E-62AC-4218-80CD-90E7898EF316}" destId="{C1B769AA-B369-488F-AAA1-06737D8D3528}" srcOrd="0" destOrd="0" presId="urn:microsoft.com/office/officeart/2005/8/layout/chevron2"/>
    <dgm:cxn modelId="{C9D5C655-71AD-43BE-8E45-A3C8DB71D5F0}" type="presParOf" srcId="{8CF5255E-62AC-4218-80CD-90E7898EF316}" destId="{56139761-D85D-41BE-AA25-2AFA138EF673}" srcOrd="1" destOrd="0" presId="urn:microsoft.com/office/officeart/2005/8/layout/chevron2"/>
    <dgm:cxn modelId="{D59EF360-7561-41E6-AEA1-95C900A8B626}" type="presParOf" srcId="{3C2F1586-766E-4412-B814-6F2C2AD73637}" destId="{CBEAC4B6-2EFD-477B-A495-798CA7FA62AA}" srcOrd="3" destOrd="0" presId="urn:microsoft.com/office/officeart/2005/8/layout/chevron2"/>
    <dgm:cxn modelId="{8E0B681D-7619-4B23-A153-31115D413D2E}" type="presParOf" srcId="{3C2F1586-766E-4412-B814-6F2C2AD73637}" destId="{56937BFC-117F-4095-AE67-6909BD2D50B1}" srcOrd="4" destOrd="0" presId="urn:microsoft.com/office/officeart/2005/8/layout/chevron2"/>
    <dgm:cxn modelId="{1B3DC4BB-5316-431E-ACE5-B40A085AB030}" type="presParOf" srcId="{56937BFC-117F-4095-AE67-6909BD2D50B1}" destId="{A8B0716F-FDD5-4A8F-8517-65428D142C4D}" srcOrd="0" destOrd="0" presId="urn:microsoft.com/office/officeart/2005/8/layout/chevron2"/>
    <dgm:cxn modelId="{2FB5A086-D06D-4295-A8D7-AD540AF1A8D8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Guardián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Elegido anualmente por los miembros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Guardián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Instruye y supervisa al guardia interior y exterior 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Guardián</a:t>
          </a:r>
          <a:endParaRPr lang="en-US" dirty="0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1A03D24A-DB9C-43E0-94A4-1CA00E6F047F}">
      <dgm:prSet phldrT="[Text]" custT="1"/>
      <dgm:spPr/>
      <dgm:t>
        <a:bodyPr bIns="274320" anchor="ctr"/>
        <a:lstStyle/>
        <a:p>
          <a:pPr marL="91440"/>
          <a:r>
            <a:rPr lang="en-US" sz="1800" dirty="0" smtClean="0"/>
            <a:t>Prepara y organiza los objetos indispensables</a:t>
          </a:r>
          <a:endParaRPr lang="en-US" sz="1800" dirty="0"/>
        </a:p>
      </dgm:t>
    </dgm:pt>
    <dgm:pt modelId="{6630D010-C499-4F52-AE80-9C0B3F1C3E61}" type="sibTrans" cxnId="{DE6747A4-0744-40F6-A085-F124A33B6562}">
      <dgm:prSet/>
      <dgm:spPr/>
      <dgm:t>
        <a:bodyPr/>
        <a:lstStyle/>
        <a:p>
          <a:endParaRPr lang="en-US"/>
        </a:p>
      </dgm:t>
    </dgm:pt>
    <dgm:pt modelId="{E0283585-7897-4D36-BD2B-8DDF39C4B18F}" type="parTrans" cxnId="{DE6747A4-0744-40F6-A085-F124A33B6562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 bIns="274320" anchor="ctr"/>
        <a:lstStyle/>
        <a:p>
          <a:pPr marL="91440"/>
          <a:r>
            <a:rPr lang="en-US" sz="1800" dirty="0" smtClean="0"/>
            <a:t>Prepara la cámara para las reuniones</a:t>
          </a:r>
          <a:endParaRPr lang="en-US" sz="1800" dirty="0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805D6B63-A9DC-4852-9662-08DF0AA40C4A}">
      <dgm:prSet phldrT="[Text]" custT="1"/>
      <dgm:spPr/>
      <dgm:t>
        <a:bodyPr bIns="274320" anchor="ctr"/>
        <a:lstStyle/>
        <a:p>
          <a:pPr marL="171450"/>
          <a:endParaRPr lang="en-US" sz="1800" dirty="0"/>
        </a:p>
      </dgm:t>
    </dgm:pt>
    <dgm:pt modelId="{8AFA763E-993F-4FE8-BC3E-FCFEABB717C2}" type="parTrans" cxnId="{B9B8907C-69A7-4169-A835-A2AF7357F994}">
      <dgm:prSet/>
      <dgm:spPr/>
      <dgm:t>
        <a:bodyPr/>
        <a:lstStyle/>
        <a:p>
          <a:endParaRPr lang="en-US"/>
        </a:p>
      </dgm:t>
    </dgm:pt>
    <dgm:pt modelId="{3645EC63-329B-405D-8280-BA727CD70760}" type="sibTrans" cxnId="{B9B8907C-69A7-4169-A835-A2AF7357F994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1" destOrd="0" parTransId="{BC3BBA2F-0847-419A-ABD0-7DFFA8D3672F}" sibTransId="{5A05B080-DF60-4C06-90A9-109ED08E2A04}"/>
    <dgm:cxn modelId="{38605469-DBC7-4499-9205-11E98D93736F}" type="presOf" srcId="{AC5CFB61-7AC7-4510-9700-0B025393A809}" destId="{C1B769AA-B369-488F-AAA1-06737D8D3528}" srcOrd="0" destOrd="0" presId="urn:microsoft.com/office/officeart/2005/8/layout/chevron2"/>
    <dgm:cxn modelId="{B9B8907C-69A7-4169-A835-A2AF7357F994}" srcId="{AC5CFB61-7AC7-4510-9700-0B025393A809}" destId="{805D6B63-A9DC-4852-9662-08DF0AA40C4A}" srcOrd="0" destOrd="0" parTransId="{8AFA763E-993F-4FE8-BC3E-FCFEABB717C2}" sibTransId="{3645EC63-329B-405D-8280-BA727CD70760}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2EB87A6D-8F6C-4527-AD4C-F1C4F3B6B64B}" type="presOf" srcId="{B588915A-4EC3-4479-977B-5D36E479CEC8}" destId="{3C2F1586-766E-4412-B814-6F2C2AD73637}" srcOrd="0" destOrd="0" presId="urn:microsoft.com/office/officeart/2005/8/layout/chevron2"/>
    <dgm:cxn modelId="{DE6747A4-0744-40F6-A085-F124A33B6562}" srcId="{AC5CFB61-7AC7-4510-9700-0B025393A809}" destId="{1A03D24A-DB9C-43E0-94A4-1CA00E6F047F}" srcOrd="2" destOrd="0" parTransId="{E0283585-7897-4D36-BD2B-8DDF39C4B18F}" sibTransId="{6630D010-C499-4F52-AE80-9C0B3F1C3E61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54FD5306-AC84-4D4A-BF26-150F2F314ECA}" type="presOf" srcId="{1A03D24A-DB9C-43E0-94A4-1CA00E6F047F}" destId="{56139761-D85D-41BE-AA25-2AFA138EF673}" srcOrd="0" destOrd="2" presId="urn:microsoft.com/office/officeart/2005/8/layout/chevron2"/>
    <dgm:cxn modelId="{93847A0B-A773-4B53-A757-3DD2F09E519D}" type="presOf" srcId="{805D6B63-A9DC-4852-9662-08DF0AA40C4A}" destId="{56139761-D85D-41BE-AA25-2AFA138EF673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FE5270A9-2E6D-4722-8595-366A6B20DB61}" type="presOf" srcId="{5ACCC9C6-DBD2-4A6B-8388-0762B5B3C0BA}" destId="{56139761-D85D-41BE-AA25-2AFA138EF673}" srcOrd="0" destOrd="1" presId="urn:microsoft.com/office/officeart/2005/8/layout/chevron2"/>
    <dgm:cxn modelId="{91F98AFD-6F41-4DA4-A530-EB4A5BC66810}" type="presOf" srcId="{575DF146-8EED-4619-BC20-53C038D078D6}" destId="{A8B0716F-FDD5-4A8F-8517-65428D142C4D}" srcOrd="0" destOrd="0" presId="urn:microsoft.com/office/officeart/2005/8/layout/chevron2"/>
    <dgm:cxn modelId="{55A1BDC9-A0B3-4A4F-9200-0D0BC2E9BEA2}" type="presOf" srcId="{FB1E2530-1A04-4E69-89BB-ED306C74A291}" destId="{7BD4CE2D-7523-4667-90D4-81AD558217F4}" srcOrd="0" destOrd="0" presId="urn:microsoft.com/office/officeart/2005/8/layout/chevron2"/>
    <dgm:cxn modelId="{8ECCC4A7-F87F-4743-B0CC-25B193F480AD}" type="presOf" srcId="{6A435354-F320-473D-96B1-15794FC25DD1}" destId="{D7E85AB8-F3FA-41BE-A0D3-3720B021B2D2}" srcOrd="0" destOrd="0" presId="urn:microsoft.com/office/officeart/2005/8/layout/chevron2"/>
    <dgm:cxn modelId="{69BAC2A3-0C11-4986-8B74-8753D0B884D3}" type="presOf" srcId="{ECD57BF0-11D5-4972-9327-3369391A84ED}" destId="{5ABC713C-069C-4F60-8912-9A95E6F25CE1}" srcOrd="0" destOrd="0" presId="urn:microsoft.com/office/officeart/2005/8/layout/chevron2"/>
    <dgm:cxn modelId="{1A8606FF-2CF4-43F4-8C74-A75070349A01}" type="presParOf" srcId="{3C2F1586-766E-4412-B814-6F2C2AD73637}" destId="{CE2DE56E-8085-4CEC-8AC8-A705709DA068}" srcOrd="0" destOrd="0" presId="urn:microsoft.com/office/officeart/2005/8/layout/chevron2"/>
    <dgm:cxn modelId="{EBCC3EEC-849E-4F9B-BCA1-BF81902A70BD}" type="presParOf" srcId="{CE2DE56E-8085-4CEC-8AC8-A705709DA068}" destId="{D7E85AB8-F3FA-41BE-A0D3-3720B021B2D2}" srcOrd="0" destOrd="0" presId="urn:microsoft.com/office/officeart/2005/8/layout/chevron2"/>
    <dgm:cxn modelId="{B9D99EAB-FCD4-4806-B0A3-B4E31C3D8249}" type="presParOf" srcId="{CE2DE56E-8085-4CEC-8AC8-A705709DA068}" destId="{5ABC713C-069C-4F60-8912-9A95E6F25CE1}" srcOrd="1" destOrd="0" presId="urn:microsoft.com/office/officeart/2005/8/layout/chevron2"/>
    <dgm:cxn modelId="{60CD8F09-1910-4D67-A3FA-6B7E1F59BF40}" type="presParOf" srcId="{3C2F1586-766E-4412-B814-6F2C2AD73637}" destId="{BC04C511-C666-4609-9FA9-5B0E04B7A6C8}" srcOrd="1" destOrd="0" presId="urn:microsoft.com/office/officeart/2005/8/layout/chevron2"/>
    <dgm:cxn modelId="{BCFAB29A-EC64-4353-B4C6-5EF4234406F6}" type="presParOf" srcId="{3C2F1586-766E-4412-B814-6F2C2AD73637}" destId="{8CF5255E-62AC-4218-80CD-90E7898EF316}" srcOrd="2" destOrd="0" presId="urn:microsoft.com/office/officeart/2005/8/layout/chevron2"/>
    <dgm:cxn modelId="{13FE3BCE-CD59-4A12-AE7E-ACAE7A23FF6C}" type="presParOf" srcId="{8CF5255E-62AC-4218-80CD-90E7898EF316}" destId="{C1B769AA-B369-488F-AAA1-06737D8D3528}" srcOrd="0" destOrd="0" presId="urn:microsoft.com/office/officeart/2005/8/layout/chevron2"/>
    <dgm:cxn modelId="{B19666FD-41BC-43F5-8AEB-76496A90DD0E}" type="presParOf" srcId="{8CF5255E-62AC-4218-80CD-90E7898EF316}" destId="{56139761-D85D-41BE-AA25-2AFA138EF673}" srcOrd="1" destOrd="0" presId="urn:microsoft.com/office/officeart/2005/8/layout/chevron2"/>
    <dgm:cxn modelId="{25C50993-A333-4488-A8F4-87B25D96101B}" type="presParOf" srcId="{3C2F1586-766E-4412-B814-6F2C2AD73637}" destId="{CBEAC4B6-2EFD-477B-A495-798CA7FA62AA}" srcOrd="3" destOrd="0" presId="urn:microsoft.com/office/officeart/2005/8/layout/chevron2"/>
    <dgm:cxn modelId="{5BF5AECE-A429-46A7-A789-D4A102C1C14B}" type="presParOf" srcId="{3C2F1586-766E-4412-B814-6F2C2AD73637}" destId="{56937BFC-117F-4095-AE67-6909BD2D50B1}" srcOrd="4" destOrd="0" presId="urn:microsoft.com/office/officeart/2005/8/layout/chevron2"/>
    <dgm:cxn modelId="{A11D825D-80F8-47E2-8AEC-915128C5225A}" type="presParOf" srcId="{56937BFC-117F-4095-AE67-6909BD2D50B1}" destId="{A8B0716F-FDD5-4A8F-8517-65428D142C4D}" srcOrd="0" destOrd="0" presId="urn:microsoft.com/office/officeart/2005/8/layout/chevron2"/>
    <dgm:cxn modelId="{FBBD373D-DC4B-49D4-AF09-3067501DA6C4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Guardián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Mantiene todo el equipo material para los grados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Guardián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Asegura en las reuniones del consejo que todos los miembros tengan su tarjeta de membresía al corriente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Guardián</a:t>
          </a:r>
          <a:endParaRPr lang="en-US" dirty="0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 anchor="t"/>
        <a:lstStyle/>
        <a:p>
          <a:r>
            <a:rPr lang="en-US" sz="1800" dirty="0" smtClean="0"/>
            <a:t>Responsable por toda la propiedad del consejo</a:t>
          </a:r>
          <a:endParaRPr lang="en-US" sz="1800" dirty="0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805D6B63-A9DC-4852-9662-08DF0AA40C4A}">
      <dgm:prSet phldrT="[Text]" custT="1"/>
      <dgm:spPr/>
      <dgm:t>
        <a:bodyPr anchor="t"/>
        <a:lstStyle/>
        <a:p>
          <a:endParaRPr lang="en-US" sz="1800" dirty="0"/>
        </a:p>
      </dgm:t>
    </dgm:pt>
    <dgm:pt modelId="{8AFA763E-993F-4FE8-BC3E-FCFEABB717C2}" type="parTrans" cxnId="{B9B8907C-69A7-4169-A835-A2AF7357F994}">
      <dgm:prSet/>
      <dgm:spPr/>
      <dgm:t>
        <a:bodyPr/>
        <a:lstStyle/>
        <a:p>
          <a:endParaRPr lang="en-US"/>
        </a:p>
      </dgm:t>
    </dgm:pt>
    <dgm:pt modelId="{3645EC63-329B-405D-8280-BA727CD70760}" type="sibTrans" cxnId="{B9B8907C-69A7-4169-A835-A2AF7357F994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1" destOrd="0" parTransId="{BC3BBA2F-0847-419A-ABD0-7DFFA8D3672F}" sibTransId="{5A05B080-DF60-4C06-90A9-109ED08E2A04}"/>
    <dgm:cxn modelId="{25370628-D857-4F5C-B382-4776B0B06B7B}" type="presOf" srcId="{ECD57BF0-11D5-4972-9327-3369391A84ED}" destId="{5ABC713C-069C-4F60-8912-9A95E6F25CE1}" srcOrd="0" destOrd="0" presId="urn:microsoft.com/office/officeart/2005/8/layout/chevron2"/>
    <dgm:cxn modelId="{0208E02E-3CF7-4793-98A6-0E1D84D0D72C}" type="presOf" srcId="{B588915A-4EC3-4479-977B-5D36E479CEC8}" destId="{3C2F1586-766E-4412-B814-6F2C2AD73637}" srcOrd="0" destOrd="0" presId="urn:microsoft.com/office/officeart/2005/8/layout/chevron2"/>
    <dgm:cxn modelId="{B9B8907C-69A7-4169-A835-A2AF7357F994}" srcId="{AC5CFB61-7AC7-4510-9700-0B025393A809}" destId="{805D6B63-A9DC-4852-9662-08DF0AA40C4A}" srcOrd="0" destOrd="0" parTransId="{8AFA763E-993F-4FE8-BC3E-FCFEABB717C2}" sibTransId="{3645EC63-329B-405D-8280-BA727CD70760}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7F623A12-1C4F-453C-90FA-DED5F4284EC5}" type="presOf" srcId="{575DF146-8EED-4619-BC20-53C038D078D6}" destId="{A8B0716F-FDD5-4A8F-8517-65428D142C4D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9EBD03A6-663E-46A5-B33A-E516FA84FA74}" type="presOf" srcId="{5ACCC9C6-DBD2-4A6B-8388-0762B5B3C0BA}" destId="{56139761-D85D-41BE-AA25-2AFA138EF673}" srcOrd="0" destOrd="1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CB6B3A57-9235-4639-B903-686141FDDD89}" type="presOf" srcId="{6A435354-F320-473D-96B1-15794FC25DD1}" destId="{D7E85AB8-F3FA-41BE-A0D3-3720B021B2D2}" srcOrd="0" destOrd="0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493F967D-02CF-4FDF-990A-70046DF6C047}" type="presOf" srcId="{805D6B63-A9DC-4852-9662-08DF0AA40C4A}" destId="{56139761-D85D-41BE-AA25-2AFA138EF673}" srcOrd="0" destOrd="0" presId="urn:microsoft.com/office/officeart/2005/8/layout/chevron2"/>
    <dgm:cxn modelId="{C42D00BE-F024-41D8-A9F4-B5FD48AFCFFD}" type="presOf" srcId="{AC5CFB61-7AC7-4510-9700-0B025393A809}" destId="{C1B769AA-B369-488F-AAA1-06737D8D3528}" srcOrd="0" destOrd="0" presId="urn:microsoft.com/office/officeart/2005/8/layout/chevron2"/>
    <dgm:cxn modelId="{82341C90-BE3E-4BE8-B200-A120D9CA8432}" type="presOf" srcId="{FB1E2530-1A04-4E69-89BB-ED306C74A291}" destId="{7BD4CE2D-7523-4667-90D4-81AD558217F4}" srcOrd="0" destOrd="0" presId="urn:microsoft.com/office/officeart/2005/8/layout/chevron2"/>
    <dgm:cxn modelId="{424F671A-36C6-4876-BBE6-D734BA0DFC82}" type="presParOf" srcId="{3C2F1586-766E-4412-B814-6F2C2AD73637}" destId="{CE2DE56E-8085-4CEC-8AC8-A705709DA068}" srcOrd="0" destOrd="0" presId="urn:microsoft.com/office/officeart/2005/8/layout/chevron2"/>
    <dgm:cxn modelId="{A2BFD5C4-1567-4C49-83B4-2C9096C08324}" type="presParOf" srcId="{CE2DE56E-8085-4CEC-8AC8-A705709DA068}" destId="{D7E85AB8-F3FA-41BE-A0D3-3720B021B2D2}" srcOrd="0" destOrd="0" presId="urn:microsoft.com/office/officeart/2005/8/layout/chevron2"/>
    <dgm:cxn modelId="{67DD3104-F1A1-4FC3-8D53-0569D008400C}" type="presParOf" srcId="{CE2DE56E-8085-4CEC-8AC8-A705709DA068}" destId="{5ABC713C-069C-4F60-8912-9A95E6F25CE1}" srcOrd="1" destOrd="0" presId="urn:microsoft.com/office/officeart/2005/8/layout/chevron2"/>
    <dgm:cxn modelId="{1655E063-1898-4F91-8DA4-2C1DF776210A}" type="presParOf" srcId="{3C2F1586-766E-4412-B814-6F2C2AD73637}" destId="{BC04C511-C666-4609-9FA9-5B0E04B7A6C8}" srcOrd="1" destOrd="0" presId="urn:microsoft.com/office/officeart/2005/8/layout/chevron2"/>
    <dgm:cxn modelId="{5A8FFFF5-CBD7-4D21-A7A3-9CB05F0F0FAD}" type="presParOf" srcId="{3C2F1586-766E-4412-B814-6F2C2AD73637}" destId="{8CF5255E-62AC-4218-80CD-90E7898EF316}" srcOrd="2" destOrd="0" presId="urn:microsoft.com/office/officeart/2005/8/layout/chevron2"/>
    <dgm:cxn modelId="{9B9E2A6A-F631-4F65-8B47-0DA2416A4F67}" type="presParOf" srcId="{8CF5255E-62AC-4218-80CD-90E7898EF316}" destId="{C1B769AA-B369-488F-AAA1-06737D8D3528}" srcOrd="0" destOrd="0" presId="urn:microsoft.com/office/officeart/2005/8/layout/chevron2"/>
    <dgm:cxn modelId="{4EE352A0-8A01-43A1-8FBA-0CA4B140CFD3}" type="presParOf" srcId="{8CF5255E-62AC-4218-80CD-90E7898EF316}" destId="{56139761-D85D-41BE-AA25-2AFA138EF673}" srcOrd="1" destOrd="0" presId="urn:microsoft.com/office/officeart/2005/8/layout/chevron2"/>
    <dgm:cxn modelId="{D2C218DE-1595-4DC0-B3E5-ADB831327AAD}" type="presParOf" srcId="{3C2F1586-766E-4412-B814-6F2C2AD73637}" destId="{CBEAC4B6-2EFD-477B-A495-798CA7FA62AA}" srcOrd="3" destOrd="0" presId="urn:microsoft.com/office/officeart/2005/8/layout/chevron2"/>
    <dgm:cxn modelId="{DB6A913A-480F-4199-BA77-05B84A9E90E0}" type="presParOf" srcId="{3C2F1586-766E-4412-B814-6F2C2AD73637}" destId="{56937BFC-117F-4095-AE67-6909BD2D50B1}" srcOrd="4" destOrd="0" presId="urn:microsoft.com/office/officeart/2005/8/layout/chevron2"/>
    <dgm:cxn modelId="{001ECF83-499B-4F44-8DD3-E85564C1097A}" type="presParOf" srcId="{56937BFC-117F-4095-AE67-6909BD2D50B1}" destId="{A8B0716F-FDD5-4A8F-8517-65428D142C4D}" srcOrd="0" destOrd="0" presId="urn:microsoft.com/office/officeart/2005/8/layout/chevron2"/>
    <dgm:cxn modelId="{A5A90AA0-57CF-4B81-88F3-9B57E7332A39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Guardias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Elegido anualmente por los miembros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Guardias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Verifican la tarjetas de membresía antes de la reunión o ejemplificación de alg</a:t>
          </a:r>
          <a:r>
            <a:rPr lang="en-US" sz="1800" dirty="0" smtClean="0">
              <a:latin typeface="Arial"/>
              <a:cs typeface="Arial"/>
            </a:rPr>
            <a:t>ún grado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Guardias</a:t>
          </a:r>
          <a:endParaRPr lang="en-US" dirty="0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 anchor="t"/>
        <a:lstStyle/>
        <a:p>
          <a:r>
            <a:rPr lang="en-US" sz="1800" dirty="0" smtClean="0"/>
            <a:t>Guardias están a la entrada de la cámara</a:t>
          </a:r>
          <a:endParaRPr lang="en-US" sz="1800" dirty="0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805D6B63-A9DC-4852-9662-08DF0AA40C4A}">
      <dgm:prSet phldrT="[Text]" custT="1"/>
      <dgm:spPr/>
      <dgm:t>
        <a:bodyPr anchor="t"/>
        <a:lstStyle/>
        <a:p>
          <a:endParaRPr lang="en-US" sz="1800" dirty="0"/>
        </a:p>
      </dgm:t>
    </dgm:pt>
    <dgm:pt modelId="{8AFA763E-993F-4FE8-BC3E-FCFEABB717C2}" type="parTrans" cxnId="{B9B8907C-69A7-4169-A835-A2AF7357F994}">
      <dgm:prSet/>
      <dgm:spPr/>
      <dgm:t>
        <a:bodyPr/>
        <a:lstStyle/>
        <a:p>
          <a:endParaRPr lang="en-US"/>
        </a:p>
      </dgm:t>
    </dgm:pt>
    <dgm:pt modelId="{3645EC63-329B-405D-8280-BA727CD70760}" type="sibTrans" cxnId="{B9B8907C-69A7-4169-A835-A2AF7357F994}">
      <dgm:prSet/>
      <dgm:spPr/>
      <dgm:t>
        <a:bodyPr/>
        <a:lstStyle/>
        <a:p>
          <a:endParaRPr lang="en-US"/>
        </a:p>
      </dgm:t>
    </dgm:pt>
    <dgm:pt modelId="{F55343B2-E2F0-421B-9990-81F344EB795C}">
      <dgm:prSet phldrT="[Text]" custT="1"/>
      <dgm:spPr/>
      <dgm:t>
        <a:bodyPr/>
        <a:lstStyle/>
        <a:p>
          <a:r>
            <a:rPr lang="en-US" sz="1800" dirty="0" smtClean="0"/>
            <a:t>Ambos trabajan con el Guardián en sus deberes</a:t>
          </a:r>
          <a:endParaRPr lang="en-US" sz="1800" dirty="0"/>
        </a:p>
      </dgm:t>
    </dgm:pt>
    <dgm:pt modelId="{08A6C01A-0876-4303-B7CE-C5238137EB05}" type="parTrans" cxnId="{3E8EAC27-5237-4C6D-BB12-17D8BA38AA31}">
      <dgm:prSet/>
      <dgm:spPr/>
      <dgm:t>
        <a:bodyPr/>
        <a:lstStyle/>
        <a:p>
          <a:endParaRPr lang="en-US"/>
        </a:p>
      </dgm:t>
    </dgm:pt>
    <dgm:pt modelId="{910C6AEE-C207-484B-B30E-1DBBBA380E9B}" type="sibTrans" cxnId="{3E8EAC27-5237-4C6D-BB12-17D8BA38AA31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1" destOrd="0" parTransId="{BC3BBA2F-0847-419A-ABD0-7DFFA8D3672F}" sibTransId="{5A05B080-DF60-4C06-90A9-109ED08E2A04}"/>
    <dgm:cxn modelId="{114187F3-794C-4458-B1F2-714BBB4A6017}" type="presOf" srcId="{B588915A-4EC3-4479-977B-5D36E479CEC8}" destId="{3C2F1586-766E-4412-B814-6F2C2AD73637}" srcOrd="0" destOrd="0" presId="urn:microsoft.com/office/officeart/2005/8/layout/chevron2"/>
    <dgm:cxn modelId="{C3FC048B-C541-41B1-BBF4-EFED1321EC10}" type="presOf" srcId="{805D6B63-A9DC-4852-9662-08DF0AA40C4A}" destId="{56139761-D85D-41BE-AA25-2AFA138EF673}" srcOrd="0" destOrd="0" presId="urn:microsoft.com/office/officeart/2005/8/layout/chevron2"/>
    <dgm:cxn modelId="{B9B8907C-69A7-4169-A835-A2AF7357F994}" srcId="{AC5CFB61-7AC7-4510-9700-0B025393A809}" destId="{805D6B63-A9DC-4852-9662-08DF0AA40C4A}" srcOrd="0" destOrd="0" parTransId="{8AFA763E-993F-4FE8-BC3E-FCFEABB717C2}" sibTransId="{3645EC63-329B-405D-8280-BA727CD70760}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CEFABC59-9BBE-47DE-A10B-2D374CFC9FDF}" type="presOf" srcId="{575DF146-8EED-4619-BC20-53C038D078D6}" destId="{A8B0716F-FDD5-4A8F-8517-65428D142C4D}" srcOrd="0" destOrd="0" presId="urn:microsoft.com/office/officeart/2005/8/layout/chevron2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45D4C038-30E6-44A4-89BF-16540DD0C74F}" type="presOf" srcId="{6A435354-F320-473D-96B1-15794FC25DD1}" destId="{D7E85AB8-F3FA-41BE-A0D3-3720B021B2D2}" srcOrd="0" destOrd="0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55B97376-46AA-4E20-A915-D04F5F802491}" type="presOf" srcId="{FB1E2530-1A04-4E69-89BB-ED306C74A291}" destId="{7BD4CE2D-7523-4667-90D4-81AD558217F4}" srcOrd="0" destOrd="0" presId="urn:microsoft.com/office/officeart/2005/8/layout/chevron2"/>
    <dgm:cxn modelId="{17D55E26-D288-493B-83A9-F23D4994D1A1}" type="presOf" srcId="{5ACCC9C6-DBD2-4A6B-8388-0762B5B3C0BA}" destId="{56139761-D85D-41BE-AA25-2AFA138EF673}" srcOrd="0" destOrd="1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B79F6D43-9766-43B0-8156-9312A583683B}" type="presOf" srcId="{AC5CFB61-7AC7-4510-9700-0B025393A809}" destId="{C1B769AA-B369-488F-AAA1-06737D8D3528}" srcOrd="0" destOrd="0" presId="urn:microsoft.com/office/officeart/2005/8/layout/chevron2"/>
    <dgm:cxn modelId="{3E8EAC27-5237-4C6D-BB12-17D8BA38AA31}" srcId="{6A435354-F320-473D-96B1-15794FC25DD1}" destId="{F55343B2-E2F0-421B-9990-81F344EB795C}" srcOrd="1" destOrd="0" parTransId="{08A6C01A-0876-4303-B7CE-C5238137EB05}" sibTransId="{910C6AEE-C207-484B-B30E-1DBBBA380E9B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898DF6D6-CA01-41B2-BDA7-D07F3EE37959}" type="presOf" srcId="{F55343B2-E2F0-421B-9990-81F344EB795C}" destId="{5ABC713C-069C-4F60-8912-9A95E6F25CE1}" srcOrd="0" destOrd="1" presId="urn:microsoft.com/office/officeart/2005/8/layout/chevron2"/>
    <dgm:cxn modelId="{A9F802B6-7999-4EC8-B19E-402C2A0424E9}" type="presOf" srcId="{ECD57BF0-11D5-4972-9327-3369391A84ED}" destId="{5ABC713C-069C-4F60-8912-9A95E6F25CE1}" srcOrd="0" destOrd="0" presId="urn:microsoft.com/office/officeart/2005/8/layout/chevron2"/>
    <dgm:cxn modelId="{5C64D7F1-0016-41AA-80DE-751512186062}" type="presParOf" srcId="{3C2F1586-766E-4412-B814-6F2C2AD73637}" destId="{CE2DE56E-8085-4CEC-8AC8-A705709DA068}" srcOrd="0" destOrd="0" presId="urn:microsoft.com/office/officeart/2005/8/layout/chevron2"/>
    <dgm:cxn modelId="{1F8F86FE-12A8-44B2-B287-8EF24ECFB733}" type="presParOf" srcId="{CE2DE56E-8085-4CEC-8AC8-A705709DA068}" destId="{D7E85AB8-F3FA-41BE-A0D3-3720B021B2D2}" srcOrd="0" destOrd="0" presId="urn:microsoft.com/office/officeart/2005/8/layout/chevron2"/>
    <dgm:cxn modelId="{A0768B5C-2E9B-4F13-8618-AAD073A1DDF9}" type="presParOf" srcId="{CE2DE56E-8085-4CEC-8AC8-A705709DA068}" destId="{5ABC713C-069C-4F60-8912-9A95E6F25CE1}" srcOrd="1" destOrd="0" presId="urn:microsoft.com/office/officeart/2005/8/layout/chevron2"/>
    <dgm:cxn modelId="{507D78D8-F5C9-4F87-8788-57634BDC5B80}" type="presParOf" srcId="{3C2F1586-766E-4412-B814-6F2C2AD73637}" destId="{BC04C511-C666-4609-9FA9-5B0E04B7A6C8}" srcOrd="1" destOrd="0" presId="urn:microsoft.com/office/officeart/2005/8/layout/chevron2"/>
    <dgm:cxn modelId="{21B27321-49BF-43AA-BB7D-7D7C85C74CBB}" type="presParOf" srcId="{3C2F1586-766E-4412-B814-6F2C2AD73637}" destId="{8CF5255E-62AC-4218-80CD-90E7898EF316}" srcOrd="2" destOrd="0" presId="urn:microsoft.com/office/officeart/2005/8/layout/chevron2"/>
    <dgm:cxn modelId="{8F369248-A461-4E0C-9AFD-3B1034790E42}" type="presParOf" srcId="{8CF5255E-62AC-4218-80CD-90E7898EF316}" destId="{C1B769AA-B369-488F-AAA1-06737D8D3528}" srcOrd="0" destOrd="0" presId="urn:microsoft.com/office/officeart/2005/8/layout/chevron2"/>
    <dgm:cxn modelId="{149D1B68-B20D-4883-9892-1319B19C8E8B}" type="presParOf" srcId="{8CF5255E-62AC-4218-80CD-90E7898EF316}" destId="{56139761-D85D-41BE-AA25-2AFA138EF673}" srcOrd="1" destOrd="0" presId="urn:microsoft.com/office/officeart/2005/8/layout/chevron2"/>
    <dgm:cxn modelId="{81DA9813-D846-42BD-8DA9-A0025DF1DCDF}" type="presParOf" srcId="{3C2F1586-766E-4412-B814-6F2C2AD73637}" destId="{CBEAC4B6-2EFD-477B-A495-798CA7FA62AA}" srcOrd="3" destOrd="0" presId="urn:microsoft.com/office/officeart/2005/8/layout/chevron2"/>
    <dgm:cxn modelId="{D6EF2875-9139-45DF-8A55-4F6128AF14AE}" type="presParOf" srcId="{3C2F1586-766E-4412-B814-6F2C2AD73637}" destId="{56937BFC-117F-4095-AE67-6909BD2D50B1}" srcOrd="4" destOrd="0" presId="urn:microsoft.com/office/officeart/2005/8/layout/chevron2"/>
    <dgm:cxn modelId="{F38396AF-6806-4D90-A55F-E0A2B734ECA6}" type="presParOf" srcId="{56937BFC-117F-4095-AE67-6909BD2D50B1}" destId="{A8B0716F-FDD5-4A8F-8517-65428D142C4D}" srcOrd="0" destOrd="0" presId="urn:microsoft.com/office/officeart/2005/8/layout/chevron2"/>
    <dgm:cxn modelId="{BE926C91-075A-4D2C-A700-AB8CD027A09B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>
              <a:solidFill>
                <a:schemeClr val="bg2"/>
              </a:solidFill>
            </a:rPr>
            <a:t>Junta de Fideicomisarios</a:t>
          </a:r>
          <a:endParaRPr lang="en-US" dirty="0">
            <a:solidFill>
              <a:schemeClr val="bg2"/>
            </a:solidFill>
          </a:endParaRPr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Consiste del Gran Caballero y tres miembros elegidos anualmente por los miembros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>
              <a:solidFill>
                <a:schemeClr val="bg2"/>
              </a:solidFill>
            </a:rPr>
            <a:t>Junta de Fideicomisarios</a:t>
          </a:r>
          <a:endParaRPr lang="en-US" dirty="0">
            <a:solidFill>
              <a:schemeClr val="bg2"/>
            </a:solidFill>
          </a:endParaRPr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Responsables por la salud financiera del consejo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>
              <a:solidFill>
                <a:schemeClr val="bg2"/>
              </a:solidFill>
            </a:rPr>
            <a:t>Junta de Fideicomisarios</a:t>
          </a:r>
          <a:endParaRPr lang="en-US" dirty="0">
            <a:solidFill>
              <a:schemeClr val="bg2"/>
            </a:solidFill>
          </a:endParaRPr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 lIns="91440" tIns="0" bIns="0" anchor="b" anchorCtr="0"/>
        <a:lstStyle/>
        <a:p>
          <a:r>
            <a:rPr lang="en-US" sz="1800" dirty="0" smtClean="0"/>
            <a:t>Hacen la Auditoría semestral de los archivos mantenidos por el Secretario Financiero y el Tesorero para asegurar contabilidad y seguridad de los fondos del consejo  </a:t>
          </a:r>
          <a:endParaRPr lang="en-US" sz="1800" dirty="0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805D6B63-A9DC-4852-9662-08DF0AA40C4A}">
      <dgm:prSet phldrT="[Text]" custT="1"/>
      <dgm:spPr/>
      <dgm:t>
        <a:bodyPr lIns="91440" tIns="0" bIns="0" anchor="b" anchorCtr="0"/>
        <a:lstStyle/>
        <a:p>
          <a:endParaRPr lang="en-US" sz="1800" dirty="0"/>
        </a:p>
      </dgm:t>
    </dgm:pt>
    <dgm:pt modelId="{8AFA763E-993F-4FE8-BC3E-FCFEABB717C2}" type="parTrans" cxnId="{B9B8907C-69A7-4169-A835-A2AF7357F994}">
      <dgm:prSet/>
      <dgm:spPr/>
      <dgm:t>
        <a:bodyPr/>
        <a:lstStyle/>
        <a:p>
          <a:endParaRPr lang="en-US"/>
        </a:p>
      </dgm:t>
    </dgm:pt>
    <dgm:pt modelId="{3645EC63-329B-405D-8280-BA727CD70760}" type="sibTrans" cxnId="{B9B8907C-69A7-4169-A835-A2AF7357F994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 custLinFactNeighborX="529" custLinFactNeighborY="-29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1" destOrd="0" parTransId="{BC3BBA2F-0847-419A-ABD0-7DFFA8D3672F}" sibTransId="{5A05B080-DF60-4C06-90A9-109ED08E2A04}"/>
    <dgm:cxn modelId="{3FC3BC28-62A1-4969-9F11-C9051206352A}" type="presOf" srcId="{B588915A-4EC3-4479-977B-5D36E479CEC8}" destId="{3C2F1586-766E-4412-B814-6F2C2AD73637}" srcOrd="0" destOrd="0" presId="urn:microsoft.com/office/officeart/2005/8/layout/chevron2"/>
    <dgm:cxn modelId="{21960155-B12D-4ABE-A6D4-AA4C848CF351}" type="presOf" srcId="{575DF146-8EED-4619-BC20-53C038D078D6}" destId="{A8B0716F-FDD5-4A8F-8517-65428D142C4D}" srcOrd="0" destOrd="0" presId="urn:microsoft.com/office/officeart/2005/8/layout/chevron2"/>
    <dgm:cxn modelId="{B9B8907C-69A7-4169-A835-A2AF7357F994}" srcId="{AC5CFB61-7AC7-4510-9700-0B025393A809}" destId="{805D6B63-A9DC-4852-9662-08DF0AA40C4A}" srcOrd="0" destOrd="0" parTransId="{8AFA763E-993F-4FE8-BC3E-FCFEABB717C2}" sibTransId="{3645EC63-329B-405D-8280-BA727CD70760}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5831122A-7ED4-4D94-92B2-EB863649771C}" type="presOf" srcId="{6A435354-F320-473D-96B1-15794FC25DD1}" destId="{D7E85AB8-F3FA-41BE-A0D3-3720B021B2D2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5ED5C98B-67D3-4496-9C0A-75D43AA9589A}" type="presOf" srcId="{805D6B63-A9DC-4852-9662-08DF0AA40C4A}" destId="{56139761-D85D-41BE-AA25-2AFA138EF673}" srcOrd="0" destOrd="0" presId="urn:microsoft.com/office/officeart/2005/8/layout/chevron2"/>
    <dgm:cxn modelId="{BABE6BE4-F7DD-441D-8A13-D97F6390806E}" type="presOf" srcId="{FB1E2530-1A04-4E69-89BB-ED306C74A291}" destId="{7BD4CE2D-7523-4667-90D4-81AD558217F4}" srcOrd="0" destOrd="0" presId="urn:microsoft.com/office/officeart/2005/8/layout/chevron2"/>
    <dgm:cxn modelId="{17F76D1D-8650-46BF-B8BB-588A898260ED}" type="presOf" srcId="{AC5CFB61-7AC7-4510-9700-0B025393A809}" destId="{C1B769AA-B369-488F-AAA1-06737D8D3528}" srcOrd="0" destOrd="0" presId="urn:microsoft.com/office/officeart/2005/8/layout/chevron2"/>
    <dgm:cxn modelId="{AEA65BED-8875-49AE-B5C0-B3E31B3F511B}" type="presOf" srcId="{ECD57BF0-11D5-4972-9327-3369391A84ED}" destId="{5ABC713C-069C-4F60-8912-9A95E6F25CE1}" srcOrd="0" destOrd="0" presId="urn:microsoft.com/office/officeart/2005/8/layout/chevron2"/>
    <dgm:cxn modelId="{55652656-65F2-473F-8E43-190C31390065}" type="presOf" srcId="{5ACCC9C6-DBD2-4A6B-8388-0762B5B3C0BA}" destId="{56139761-D85D-41BE-AA25-2AFA138EF673}" srcOrd="0" destOrd="1" presId="urn:microsoft.com/office/officeart/2005/8/layout/chevron2"/>
    <dgm:cxn modelId="{1BF8B2CB-11E2-436D-BB69-3780000C587F}" type="presParOf" srcId="{3C2F1586-766E-4412-B814-6F2C2AD73637}" destId="{CE2DE56E-8085-4CEC-8AC8-A705709DA068}" srcOrd="0" destOrd="0" presId="urn:microsoft.com/office/officeart/2005/8/layout/chevron2"/>
    <dgm:cxn modelId="{948C0B83-CC35-464F-8131-E731B7410575}" type="presParOf" srcId="{CE2DE56E-8085-4CEC-8AC8-A705709DA068}" destId="{D7E85AB8-F3FA-41BE-A0D3-3720B021B2D2}" srcOrd="0" destOrd="0" presId="urn:microsoft.com/office/officeart/2005/8/layout/chevron2"/>
    <dgm:cxn modelId="{3B81F6AB-13F8-4245-B0E4-E3494AAFEB27}" type="presParOf" srcId="{CE2DE56E-8085-4CEC-8AC8-A705709DA068}" destId="{5ABC713C-069C-4F60-8912-9A95E6F25CE1}" srcOrd="1" destOrd="0" presId="urn:microsoft.com/office/officeart/2005/8/layout/chevron2"/>
    <dgm:cxn modelId="{B106B5C6-0E01-4450-9FDD-45181FC92D9B}" type="presParOf" srcId="{3C2F1586-766E-4412-B814-6F2C2AD73637}" destId="{BC04C511-C666-4609-9FA9-5B0E04B7A6C8}" srcOrd="1" destOrd="0" presId="urn:microsoft.com/office/officeart/2005/8/layout/chevron2"/>
    <dgm:cxn modelId="{2D60FD75-3F23-4B77-825D-EFC4861DA7EE}" type="presParOf" srcId="{3C2F1586-766E-4412-B814-6F2C2AD73637}" destId="{8CF5255E-62AC-4218-80CD-90E7898EF316}" srcOrd="2" destOrd="0" presId="urn:microsoft.com/office/officeart/2005/8/layout/chevron2"/>
    <dgm:cxn modelId="{1804DF36-313F-4D70-AD09-A7069696147B}" type="presParOf" srcId="{8CF5255E-62AC-4218-80CD-90E7898EF316}" destId="{C1B769AA-B369-488F-AAA1-06737D8D3528}" srcOrd="0" destOrd="0" presId="urn:microsoft.com/office/officeart/2005/8/layout/chevron2"/>
    <dgm:cxn modelId="{C62F1E4A-46ED-4EDB-9253-F86F19B1D837}" type="presParOf" srcId="{8CF5255E-62AC-4218-80CD-90E7898EF316}" destId="{56139761-D85D-41BE-AA25-2AFA138EF673}" srcOrd="1" destOrd="0" presId="urn:microsoft.com/office/officeart/2005/8/layout/chevron2"/>
    <dgm:cxn modelId="{2B2E2A33-D0C5-4E8C-AA88-FF63F617F6FE}" type="presParOf" srcId="{3C2F1586-766E-4412-B814-6F2C2AD73637}" destId="{CBEAC4B6-2EFD-477B-A495-798CA7FA62AA}" srcOrd="3" destOrd="0" presId="urn:microsoft.com/office/officeart/2005/8/layout/chevron2"/>
    <dgm:cxn modelId="{0939DBA2-8552-49EC-8B53-8D22F247855B}" type="presParOf" srcId="{3C2F1586-766E-4412-B814-6F2C2AD73637}" destId="{56937BFC-117F-4095-AE67-6909BD2D50B1}" srcOrd="4" destOrd="0" presId="urn:microsoft.com/office/officeart/2005/8/layout/chevron2"/>
    <dgm:cxn modelId="{DAE7E702-2C73-45A2-900E-D165F1AE8E11}" type="presParOf" srcId="{56937BFC-117F-4095-AE67-6909BD2D50B1}" destId="{A8B0716F-FDD5-4A8F-8517-65428D142C4D}" srcOrd="0" destOrd="0" presId="urn:microsoft.com/office/officeart/2005/8/layout/chevron2"/>
    <dgm:cxn modelId="{B214105B-58BC-4878-9075-FF2A58488135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>
              <a:solidFill>
                <a:schemeClr val="bg2"/>
              </a:solidFill>
            </a:rPr>
            <a:t>Junta de Fideicomisarios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Desarrollan planes para asegurar ingresos adecuados para operar como consejo y contribuir a varias caridades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>
              <a:solidFill>
                <a:schemeClr val="bg2"/>
              </a:solidFill>
            </a:rPr>
            <a:t>Junta de Fideicomisarios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Forman parte del comité de retención bajo la dirección del Diputado Gran Caballero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>
              <a:solidFill>
                <a:schemeClr val="bg2"/>
              </a:solidFill>
            </a:rPr>
            <a:t>Junta de Fideicomisarios</a:t>
          </a:r>
          <a:endParaRPr lang="en-US" dirty="0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 lIns="91440" tIns="0" bIns="0" anchor="t" anchorCtr="0"/>
        <a:lstStyle/>
        <a:p>
          <a:r>
            <a:rPr lang="en-US" sz="1800" dirty="0" smtClean="0"/>
            <a:t> Monitorean y revisan los gastos del consejo</a:t>
          </a:r>
          <a:endParaRPr lang="en-US" sz="1800" dirty="0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805D6B63-A9DC-4852-9662-08DF0AA40C4A}">
      <dgm:prSet phldrT="[Text]" custT="1"/>
      <dgm:spPr/>
      <dgm:t>
        <a:bodyPr lIns="91440" tIns="0" bIns="0" anchor="t" anchorCtr="0"/>
        <a:lstStyle/>
        <a:p>
          <a:endParaRPr lang="en-US" sz="1800" dirty="0"/>
        </a:p>
      </dgm:t>
    </dgm:pt>
    <dgm:pt modelId="{8AFA763E-993F-4FE8-BC3E-FCFEABB717C2}" type="parTrans" cxnId="{B9B8907C-69A7-4169-A835-A2AF7357F994}">
      <dgm:prSet/>
      <dgm:spPr/>
      <dgm:t>
        <a:bodyPr/>
        <a:lstStyle/>
        <a:p>
          <a:endParaRPr lang="en-US"/>
        </a:p>
      </dgm:t>
    </dgm:pt>
    <dgm:pt modelId="{3645EC63-329B-405D-8280-BA727CD70760}" type="sibTrans" cxnId="{B9B8907C-69A7-4169-A835-A2AF7357F994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1" destOrd="0" parTransId="{BC3BBA2F-0847-419A-ABD0-7DFFA8D3672F}" sibTransId="{5A05B080-DF60-4C06-90A9-109ED08E2A04}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D72095CB-BAC3-4019-8F00-9D92836BEBCE}" type="presOf" srcId="{6A435354-F320-473D-96B1-15794FC25DD1}" destId="{D7E85AB8-F3FA-41BE-A0D3-3720B021B2D2}" srcOrd="0" destOrd="0" presId="urn:microsoft.com/office/officeart/2005/8/layout/chevron2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EB81B282-BE0F-4806-8282-5137EC4826BE}" type="presOf" srcId="{575DF146-8EED-4619-BC20-53C038D078D6}" destId="{A8B0716F-FDD5-4A8F-8517-65428D142C4D}" srcOrd="0" destOrd="0" presId="urn:microsoft.com/office/officeart/2005/8/layout/chevron2"/>
    <dgm:cxn modelId="{B9B8907C-69A7-4169-A835-A2AF7357F994}" srcId="{AC5CFB61-7AC7-4510-9700-0B025393A809}" destId="{805D6B63-A9DC-4852-9662-08DF0AA40C4A}" srcOrd="0" destOrd="0" parTransId="{8AFA763E-993F-4FE8-BC3E-FCFEABB717C2}" sibTransId="{3645EC63-329B-405D-8280-BA727CD70760}"/>
    <dgm:cxn modelId="{1E1683C3-988A-4D7E-AEDF-E417A334F90A}" type="presOf" srcId="{B588915A-4EC3-4479-977B-5D36E479CEC8}" destId="{3C2F1586-766E-4412-B814-6F2C2AD73637}" srcOrd="0" destOrd="0" presId="urn:microsoft.com/office/officeart/2005/8/layout/chevron2"/>
    <dgm:cxn modelId="{4072964A-AAFC-42D8-B35C-139DFE7A49AA}" type="presOf" srcId="{5ACCC9C6-DBD2-4A6B-8388-0762B5B3C0BA}" destId="{56139761-D85D-41BE-AA25-2AFA138EF673}" srcOrd="0" destOrd="1" presId="urn:microsoft.com/office/officeart/2005/8/layout/chevron2"/>
    <dgm:cxn modelId="{DC1FA4E1-96E2-433E-82CE-04CF8645663D}" type="presOf" srcId="{AC5CFB61-7AC7-4510-9700-0B025393A809}" destId="{C1B769AA-B369-488F-AAA1-06737D8D3528}" srcOrd="0" destOrd="0" presId="urn:microsoft.com/office/officeart/2005/8/layout/chevron2"/>
    <dgm:cxn modelId="{16AA48F9-0E2E-4281-A693-2764D79503D4}" type="presOf" srcId="{FB1E2530-1A04-4E69-89BB-ED306C74A291}" destId="{7BD4CE2D-7523-4667-90D4-81AD558217F4}" srcOrd="0" destOrd="0" presId="urn:microsoft.com/office/officeart/2005/8/layout/chevron2"/>
    <dgm:cxn modelId="{E6DB90D3-E34B-44D2-8B15-4F215A001928}" type="presOf" srcId="{ECD57BF0-11D5-4972-9327-3369391A84ED}" destId="{5ABC713C-069C-4F60-8912-9A95E6F25CE1}" srcOrd="0" destOrd="0" presId="urn:microsoft.com/office/officeart/2005/8/layout/chevron2"/>
    <dgm:cxn modelId="{920ACAD0-B2F0-405E-ADFE-4DBA864E29BA}" type="presOf" srcId="{805D6B63-A9DC-4852-9662-08DF0AA40C4A}" destId="{56139761-D85D-41BE-AA25-2AFA138EF673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681D5FE6-DEAF-4821-ACBA-94148C225FE4}" type="presParOf" srcId="{3C2F1586-766E-4412-B814-6F2C2AD73637}" destId="{CE2DE56E-8085-4CEC-8AC8-A705709DA068}" srcOrd="0" destOrd="0" presId="urn:microsoft.com/office/officeart/2005/8/layout/chevron2"/>
    <dgm:cxn modelId="{2F3C0CCC-3E21-4B63-812D-1C576C12E75B}" type="presParOf" srcId="{CE2DE56E-8085-4CEC-8AC8-A705709DA068}" destId="{D7E85AB8-F3FA-41BE-A0D3-3720B021B2D2}" srcOrd="0" destOrd="0" presId="urn:microsoft.com/office/officeart/2005/8/layout/chevron2"/>
    <dgm:cxn modelId="{6A441764-4B8F-4D31-9934-4D31DD21FA1E}" type="presParOf" srcId="{CE2DE56E-8085-4CEC-8AC8-A705709DA068}" destId="{5ABC713C-069C-4F60-8912-9A95E6F25CE1}" srcOrd="1" destOrd="0" presId="urn:microsoft.com/office/officeart/2005/8/layout/chevron2"/>
    <dgm:cxn modelId="{8790F545-E488-4987-8A9F-C417138B5ABD}" type="presParOf" srcId="{3C2F1586-766E-4412-B814-6F2C2AD73637}" destId="{BC04C511-C666-4609-9FA9-5B0E04B7A6C8}" srcOrd="1" destOrd="0" presId="urn:microsoft.com/office/officeart/2005/8/layout/chevron2"/>
    <dgm:cxn modelId="{387AF689-D341-4644-AC46-0D41631E0A08}" type="presParOf" srcId="{3C2F1586-766E-4412-B814-6F2C2AD73637}" destId="{8CF5255E-62AC-4218-80CD-90E7898EF316}" srcOrd="2" destOrd="0" presId="urn:microsoft.com/office/officeart/2005/8/layout/chevron2"/>
    <dgm:cxn modelId="{665E6815-BF6E-4B1F-847F-C0AA65AF71E6}" type="presParOf" srcId="{8CF5255E-62AC-4218-80CD-90E7898EF316}" destId="{C1B769AA-B369-488F-AAA1-06737D8D3528}" srcOrd="0" destOrd="0" presId="urn:microsoft.com/office/officeart/2005/8/layout/chevron2"/>
    <dgm:cxn modelId="{E75D8477-5892-41E1-874F-5CB2AD61CC9F}" type="presParOf" srcId="{8CF5255E-62AC-4218-80CD-90E7898EF316}" destId="{56139761-D85D-41BE-AA25-2AFA138EF673}" srcOrd="1" destOrd="0" presId="urn:microsoft.com/office/officeart/2005/8/layout/chevron2"/>
    <dgm:cxn modelId="{46599A85-EF95-4DD5-925A-6B8EC51D8CFB}" type="presParOf" srcId="{3C2F1586-766E-4412-B814-6F2C2AD73637}" destId="{CBEAC4B6-2EFD-477B-A495-798CA7FA62AA}" srcOrd="3" destOrd="0" presId="urn:microsoft.com/office/officeart/2005/8/layout/chevron2"/>
    <dgm:cxn modelId="{24C56605-B0F7-418A-87D3-5D784896059B}" type="presParOf" srcId="{3C2F1586-766E-4412-B814-6F2C2AD73637}" destId="{56937BFC-117F-4095-AE67-6909BD2D50B1}" srcOrd="4" destOrd="0" presId="urn:microsoft.com/office/officeart/2005/8/layout/chevron2"/>
    <dgm:cxn modelId="{FDAFADFB-058F-4DCB-AC6B-DA498007FA0F}" type="presParOf" srcId="{56937BFC-117F-4095-AE67-6909BD2D50B1}" destId="{A8B0716F-FDD5-4A8F-8517-65428D142C4D}" srcOrd="0" destOrd="0" presId="urn:microsoft.com/office/officeart/2005/8/layout/chevron2"/>
    <dgm:cxn modelId="{595F5089-FAD9-4E67-8A89-009B85D037F1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Capellán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/>
      <dgm:spPr/>
      <dgm:t>
        <a:bodyPr/>
        <a:lstStyle/>
        <a:p>
          <a:r>
            <a:rPr lang="en-US" dirty="0" smtClean="0"/>
            <a:t>Nombrado por el Gran Caballero bajo la guía de la diócesis local</a:t>
          </a:r>
          <a:endParaRPr lang="en-US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350D1199-1365-4F3C-8A58-89381BE21750}">
      <dgm:prSet phldrT="[Text]"/>
      <dgm:spPr/>
      <dgm:t>
        <a:bodyPr/>
        <a:lstStyle/>
        <a:p>
          <a:r>
            <a:rPr lang="en-US" dirty="0" smtClean="0"/>
            <a:t>Guía espiritual del consejo</a:t>
          </a:r>
          <a:endParaRPr lang="en-US" dirty="0"/>
        </a:p>
      </dgm:t>
    </dgm:pt>
    <dgm:pt modelId="{819AAAE2-AC22-453B-A3F6-021BD63FDBAF}" type="parTrans" cxnId="{A59553DD-A34E-4350-9DFC-201512EBBA29}">
      <dgm:prSet/>
      <dgm:spPr/>
      <dgm:t>
        <a:bodyPr/>
        <a:lstStyle/>
        <a:p>
          <a:endParaRPr lang="en-US"/>
        </a:p>
      </dgm:t>
    </dgm:pt>
    <dgm:pt modelId="{E56C2817-7F89-4AB1-BCA0-816B406BDF4F}" type="sibTrans" cxnId="{A59553DD-A34E-4350-9DFC-201512EBBA29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Capellán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/>
      <dgm:spPr/>
      <dgm:t>
        <a:bodyPr/>
        <a:lstStyle/>
        <a:p>
          <a:r>
            <a:rPr lang="en-US" dirty="0" smtClean="0"/>
            <a:t>Supervisa las actividades religiosas del consejo</a:t>
          </a:r>
          <a:endParaRPr lang="en-US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EF21BAAE-6350-4910-BE61-5175E1399828}">
      <dgm:prSet phldrT="[Text]"/>
      <dgm:spPr/>
      <dgm:t>
        <a:bodyPr/>
        <a:lstStyle/>
        <a:p>
          <a:r>
            <a:rPr lang="en-US" dirty="0" smtClean="0"/>
            <a:t>Ofrece consuelo espiritual en momentos difíciles</a:t>
          </a:r>
          <a:endParaRPr lang="en-US" dirty="0"/>
        </a:p>
      </dgm:t>
    </dgm:pt>
    <dgm:pt modelId="{53D11D8A-146A-4ECD-8856-80F356E6F418}" type="parTrans" cxnId="{6E022AE8-367E-44F6-8BD6-843316017698}">
      <dgm:prSet/>
      <dgm:spPr/>
      <dgm:t>
        <a:bodyPr/>
        <a:lstStyle/>
        <a:p>
          <a:endParaRPr lang="en-US"/>
        </a:p>
      </dgm:t>
    </dgm:pt>
    <dgm:pt modelId="{F983BC54-3346-4A35-98C2-65B520BD5F34}" type="sibTrans" cxnId="{6E022AE8-367E-44F6-8BD6-843316017698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50000"/>
                </a:schemeClr>
              </a:solidFill>
            </a:rPr>
            <a:t>Capellán</a:t>
          </a:r>
          <a:endParaRPr lang="en-US" dirty="0">
            <a:solidFill>
              <a:schemeClr val="bg1">
                <a:lumMod val="50000"/>
              </a:schemeClr>
            </a:solidFill>
          </a:endParaRPr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/>
      <dgm:spPr/>
      <dgm:t>
        <a:bodyPr/>
        <a:lstStyle/>
        <a:p>
          <a:r>
            <a:rPr lang="en-US" dirty="0" smtClean="0"/>
            <a:t>Trabaja y supervisa en el desarrollo de programas espirituales para los miembros</a:t>
          </a:r>
          <a:endParaRPr lang="en-US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7D462540-9D50-41E2-A39D-15349C428FA1}" type="presOf" srcId="{5ACCC9C6-DBD2-4A6B-8388-0762B5B3C0BA}" destId="{56139761-D85D-41BE-AA25-2AFA138EF673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1C8076D8-4A32-407F-A75D-4438786AF775}" type="presOf" srcId="{EF21BAAE-6350-4910-BE61-5175E1399828}" destId="{56139761-D85D-41BE-AA25-2AFA138EF673}" srcOrd="0" destOrd="1" presId="urn:microsoft.com/office/officeart/2005/8/layout/chevron2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5EFB411B-FB65-47C2-B121-55548F949E16}" type="presOf" srcId="{FB1E2530-1A04-4E69-89BB-ED306C74A291}" destId="{7BD4CE2D-7523-4667-90D4-81AD558217F4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A59553DD-A34E-4350-9DFC-201512EBBA29}" srcId="{6A435354-F320-473D-96B1-15794FC25DD1}" destId="{350D1199-1365-4F3C-8A58-89381BE21750}" srcOrd="1" destOrd="0" parTransId="{819AAAE2-AC22-453B-A3F6-021BD63FDBAF}" sibTransId="{E56C2817-7F89-4AB1-BCA0-816B406BDF4F}"/>
    <dgm:cxn modelId="{EFEDDEF7-F6A8-4094-8FA2-B0C986EEA3A3}" type="presOf" srcId="{ECD57BF0-11D5-4972-9327-3369391A84ED}" destId="{5ABC713C-069C-4F60-8912-9A95E6F25CE1}" srcOrd="0" destOrd="0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277B7C7D-D3D8-4890-9F3A-A7CEAD287A6F}" type="presOf" srcId="{B588915A-4EC3-4479-977B-5D36E479CEC8}" destId="{3C2F1586-766E-4412-B814-6F2C2AD73637}" srcOrd="0" destOrd="0" presId="urn:microsoft.com/office/officeart/2005/8/layout/chevron2"/>
    <dgm:cxn modelId="{5595AABB-D0C6-4C46-A938-F427EE9B465C}" type="presOf" srcId="{350D1199-1365-4F3C-8A58-89381BE21750}" destId="{5ABC713C-069C-4F60-8912-9A95E6F25CE1}" srcOrd="0" destOrd="1" presId="urn:microsoft.com/office/officeart/2005/8/layout/chevron2"/>
    <dgm:cxn modelId="{6E022AE8-367E-44F6-8BD6-843316017698}" srcId="{AC5CFB61-7AC7-4510-9700-0B025393A809}" destId="{EF21BAAE-6350-4910-BE61-5175E1399828}" srcOrd="1" destOrd="0" parTransId="{53D11D8A-146A-4ECD-8856-80F356E6F418}" sibTransId="{F983BC54-3346-4A35-98C2-65B520BD5F34}"/>
    <dgm:cxn modelId="{30BFD83F-2DD0-476E-A85D-A055C61B5B8E}" type="presOf" srcId="{AC5CFB61-7AC7-4510-9700-0B025393A809}" destId="{C1B769AA-B369-488F-AAA1-06737D8D3528}" srcOrd="0" destOrd="0" presId="urn:microsoft.com/office/officeart/2005/8/layout/chevron2"/>
    <dgm:cxn modelId="{0D17633F-4D42-4B5B-9F8C-D2AC69CF5943}" type="presOf" srcId="{575DF146-8EED-4619-BC20-53C038D078D6}" destId="{A8B0716F-FDD5-4A8F-8517-65428D142C4D}" srcOrd="0" destOrd="0" presId="urn:microsoft.com/office/officeart/2005/8/layout/chevron2"/>
    <dgm:cxn modelId="{B3B26A80-DF0B-47DA-A151-C9A9DD852608}" type="presOf" srcId="{6A435354-F320-473D-96B1-15794FC25DD1}" destId="{D7E85AB8-F3FA-41BE-A0D3-3720B021B2D2}" srcOrd="0" destOrd="0" presId="urn:microsoft.com/office/officeart/2005/8/layout/chevron2"/>
    <dgm:cxn modelId="{BE431EA9-B123-4D02-A55D-78FA463A5D0E}" type="presParOf" srcId="{3C2F1586-766E-4412-B814-6F2C2AD73637}" destId="{CE2DE56E-8085-4CEC-8AC8-A705709DA068}" srcOrd="0" destOrd="0" presId="urn:microsoft.com/office/officeart/2005/8/layout/chevron2"/>
    <dgm:cxn modelId="{6524ACFB-0102-4762-AA4F-F6841340F72B}" type="presParOf" srcId="{CE2DE56E-8085-4CEC-8AC8-A705709DA068}" destId="{D7E85AB8-F3FA-41BE-A0D3-3720B021B2D2}" srcOrd="0" destOrd="0" presId="urn:microsoft.com/office/officeart/2005/8/layout/chevron2"/>
    <dgm:cxn modelId="{446D1AE5-D1A8-4A99-A4EE-62B10BE930D0}" type="presParOf" srcId="{CE2DE56E-8085-4CEC-8AC8-A705709DA068}" destId="{5ABC713C-069C-4F60-8912-9A95E6F25CE1}" srcOrd="1" destOrd="0" presId="urn:microsoft.com/office/officeart/2005/8/layout/chevron2"/>
    <dgm:cxn modelId="{920E5C48-21F3-4F84-B914-9FC651CCB10D}" type="presParOf" srcId="{3C2F1586-766E-4412-B814-6F2C2AD73637}" destId="{BC04C511-C666-4609-9FA9-5B0E04B7A6C8}" srcOrd="1" destOrd="0" presId="urn:microsoft.com/office/officeart/2005/8/layout/chevron2"/>
    <dgm:cxn modelId="{1118DAA3-BB5A-49A7-A605-6C51015D7AEA}" type="presParOf" srcId="{3C2F1586-766E-4412-B814-6F2C2AD73637}" destId="{8CF5255E-62AC-4218-80CD-90E7898EF316}" srcOrd="2" destOrd="0" presId="urn:microsoft.com/office/officeart/2005/8/layout/chevron2"/>
    <dgm:cxn modelId="{266FBBFC-8F96-4631-9A3F-01FEC5F3D2B6}" type="presParOf" srcId="{8CF5255E-62AC-4218-80CD-90E7898EF316}" destId="{C1B769AA-B369-488F-AAA1-06737D8D3528}" srcOrd="0" destOrd="0" presId="urn:microsoft.com/office/officeart/2005/8/layout/chevron2"/>
    <dgm:cxn modelId="{A63DC047-EA9E-42F5-ADF3-CE9ED286D45C}" type="presParOf" srcId="{8CF5255E-62AC-4218-80CD-90E7898EF316}" destId="{56139761-D85D-41BE-AA25-2AFA138EF673}" srcOrd="1" destOrd="0" presId="urn:microsoft.com/office/officeart/2005/8/layout/chevron2"/>
    <dgm:cxn modelId="{96E2B0B2-7148-4F6B-A0B1-FF55DCFD520F}" type="presParOf" srcId="{3C2F1586-766E-4412-B814-6F2C2AD73637}" destId="{CBEAC4B6-2EFD-477B-A495-798CA7FA62AA}" srcOrd="3" destOrd="0" presId="urn:microsoft.com/office/officeart/2005/8/layout/chevron2"/>
    <dgm:cxn modelId="{55324863-68A9-4253-9593-3F81F1726D05}" type="presParOf" srcId="{3C2F1586-766E-4412-B814-6F2C2AD73637}" destId="{56937BFC-117F-4095-AE67-6909BD2D50B1}" srcOrd="4" destOrd="0" presId="urn:microsoft.com/office/officeart/2005/8/layout/chevron2"/>
    <dgm:cxn modelId="{4BF501F6-8F23-4CD3-9A5A-6A838F5C32E1}" type="presParOf" srcId="{56937BFC-117F-4095-AE67-6909BD2D50B1}" destId="{A8B0716F-FDD5-4A8F-8517-65428D142C4D}" srcOrd="0" destOrd="0" presId="urn:microsoft.com/office/officeart/2005/8/layout/chevron2"/>
    <dgm:cxn modelId="{3127D706-436F-41BF-B75E-BF159E89B4C1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Nombrado por el Caballero Supremo por un término de tres a</a:t>
          </a:r>
          <a:r>
            <a:rPr lang="en-US" sz="1800" dirty="0" smtClean="0">
              <a:latin typeface="Arial"/>
              <a:cs typeface="Arial"/>
            </a:rPr>
            <a:t>ños</a:t>
          </a:r>
          <a:r>
            <a:rPr lang="en-US" sz="1800" dirty="0" smtClean="0"/>
            <a:t> 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Puede ser nombrado al cabo del término si ha hecho una buena labor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Le reporta al Gran Caballero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EC994032-E3FB-425D-9861-DFF17264A78B}" type="presOf" srcId="{5ACCC9C6-DBD2-4A6B-8388-0762B5B3C0BA}" destId="{56139761-D85D-41BE-AA25-2AFA138EF673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CCD21D3A-6CA8-43ED-BC96-B8D3CBA40F2B}" type="presOf" srcId="{ECD57BF0-11D5-4972-9327-3369391A84ED}" destId="{5ABC713C-069C-4F60-8912-9A95E6F25CE1}" srcOrd="0" destOrd="0" presId="urn:microsoft.com/office/officeart/2005/8/layout/chevron2"/>
    <dgm:cxn modelId="{458FEE19-22BB-42DE-954D-07045D60FDA7}" type="presOf" srcId="{B588915A-4EC3-4479-977B-5D36E479CEC8}" destId="{3C2F1586-766E-4412-B814-6F2C2AD73637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7ADFAD47-5FA1-4CC9-9648-3F39569135D5}" type="presOf" srcId="{AC5CFB61-7AC7-4510-9700-0B025393A809}" destId="{C1B769AA-B369-488F-AAA1-06737D8D3528}" srcOrd="0" destOrd="0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E9A9838D-923A-4F8D-A89F-129FC4D7F10C}" type="presOf" srcId="{6A435354-F320-473D-96B1-15794FC25DD1}" destId="{D7E85AB8-F3FA-41BE-A0D3-3720B021B2D2}" srcOrd="0" destOrd="0" presId="urn:microsoft.com/office/officeart/2005/8/layout/chevron2"/>
    <dgm:cxn modelId="{ABF000B6-7B33-4132-BC86-A77B51CA3B2B}" type="presOf" srcId="{575DF146-8EED-4619-BC20-53C038D078D6}" destId="{A8B0716F-FDD5-4A8F-8517-65428D142C4D}" srcOrd="0" destOrd="0" presId="urn:microsoft.com/office/officeart/2005/8/layout/chevron2"/>
    <dgm:cxn modelId="{B23C1D4A-D534-425B-A1FF-F5137FAE2F69}" type="presOf" srcId="{FB1E2530-1A04-4E69-89BB-ED306C74A291}" destId="{7BD4CE2D-7523-4667-90D4-81AD558217F4}" srcOrd="0" destOrd="0" presId="urn:microsoft.com/office/officeart/2005/8/layout/chevron2"/>
    <dgm:cxn modelId="{10C96AA8-01D5-4B62-B3C8-1E259652CE48}" type="presParOf" srcId="{3C2F1586-766E-4412-B814-6F2C2AD73637}" destId="{CE2DE56E-8085-4CEC-8AC8-A705709DA068}" srcOrd="0" destOrd="0" presId="urn:microsoft.com/office/officeart/2005/8/layout/chevron2"/>
    <dgm:cxn modelId="{1A8A929A-588A-49E5-A112-DA53518AD819}" type="presParOf" srcId="{CE2DE56E-8085-4CEC-8AC8-A705709DA068}" destId="{D7E85AB8-F3FA-41BE-A0D3-3720B021B2D2}" srcOrd="0" destOrd="0" presId="urn:microsoft.com/office/officeart/2005/8/layout/chevron2"/>
    <dgm:cxn modelId="{C1286145-ED16-45C9-A191-5E58351990E8}" type="presParOf" srcId="{CE2DE56E-8085-4CEC-8AC8-A705709DA068}" destId="{5ABC713C-069C-4F60-8912-9A95E6F25CE1}" srcOrd="1" destOrd="0" presId="urn:microsoft.com/office/officeart/2005/8/layout/chevron2"/>
    <dgm:cxn modelId="{E7BD2442-79E8-449B-B85D-BDFCFA3EC926}" type="presParOf" srcId="{3C2F1586-766E-4412-B814-6F2C2AD73637}" destId="{BC04C511-C666-4609-9FA9-5B0E04B7A6C8}" srcOrd="1" destOrd="0" presId="urn:microsoft.com/office/officeart/2005/8/layout/chevron2"/>
    <dgm:cxn modelId="{5D5BA61A-E63B-49B2-AAD3-3661009B6F9F}" type="presParOf" srcId="{3C2F1586-766E-4412-B814-6F2C2AD73637}" destId="{8CF5255E-62AC-4218-80CD-90E7898EF316}" srcOrd="2" destOrd="0" presId="urn:microsoft.com/office/officeart/2005/8/layout/chevron2"/>
    <dgm:cxn modelId="{2C6621EC-AF30-4B3E-8D08-6349C205EB1E}" type="presParOf" srcId="{8CF5255E-62AC-4218-80CD-90E7898EF316}" destId="{C1B769AA-B369-488F-AAA1-06737D8D3528}" srcOrd="0" destOrd="0" presId="urn:microsoft.com/office/officeart/2005/8/layout/chevron2"/>
    <dgm:cxn modelId="{CFE5BFBB-4F26-4793-AF0D-240013F946B0}" type="presParOf" srcId="{8CF5255E-62AC-4218-80CD-90E7898EF316}" destId="{56139761-D85D-41BE-AA25-2AFA138EF673}" srcOrd="1" destOrd="0" presId="urn:microsoft.com/office/officeart/2005/8/layout/chevron2"/>
    <dgm:cxn modelId="{354F3AD7-946C-4E80-9D5D-32DF0319E079}" type="presParOf" srcId="{3C2F1586-766E-4412-B814-6F2C2AD73637}" destId="{CBEAC4B6-2EFD-477B-A495-798CA7FA62AA}" srcOrd="3" destOrd="0" presId="urn:microsoft.com/office/officeart/2005/8/layout/chevron2"/>
    <dgm:cxn modelId="{7A0F2EB3-4A37-4AB8-9FE6-82EE4AF04D4D}" type="presParOf" srcId="{3C2F1586-766E-4412-B814-6F2C2AD73637}" destId="{56937BFC-117F-4095-AE67-6909BD2D50B1}" srcOrd="4" destOrd="0" presId="urn:microsoft.com/office/officeart/2005/8/layout/chevron2"/>
    <dgm:cxn modelId="{1B185F03-EECC-4BE9-A85E-CDC4B31D0B7A}" type="presParOf" srcId="{56937BFC-117F-4095-AE67-6909BD2D50B1}" destId="{A8B0716F-FDD5-4A8F-8517-65428D142C4D}" srcOrd="0" destOrd="0" presId="urn:microsoft.com/office/officeart/2005/8/layout/chevron2"/>
    <dgm:cxn modelId="{F993984B-CB0C-4C10-BF44-14F7FBFC72F8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Reporta todos cambios de membresía al Supremo 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/>
        <a:lstStyle/>
        <a:p>
          <a:r>
            <a:rPr lang="en-US" sz="1800" dirty="0" smtClean="0"/>
            <a:t>Mantiene datos y archivos de todos los miembros del consejo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Colecta cuotas y todos los otros fondos del consejo.  Entrega todo el dinero al Tesorero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3E38355F-CFAD-4BE5-B599-A94343917C68}" type="presOf" srcId="{ECD57BF0-11D5-4972-9327-3369391A84ED}" destId="{5ABC713C-069C-4F60-8912-9A95E6F25CE1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F1D6C27E-73D5-47A5-A0B7-0C315899F48E}" type="presOf" srcId="{FB1E2530-1A04-4E69-89BB-ED306C74A291}" destId="{7BD4CE2D-7523-4667-90D4-81AD558217F4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2AE62864-049F-452C-B8C3-7D82F6E2BF84}" type="presOf" srcId="{AC5CFB61-7AC7-4510-9700-0B025393A809}" destId="{C1B769AA-B369-488F-AAA1-06737D8D3528}" srcOrd="0" destOrd="0" presId="urn:microsoft.com/office/officeart/2005/8/layout/chevron2"/>
    <dgm:cxn modelId="{AAA99F34-4441-4878-82ED-8E6FCBFD2C70}" type="presOf" srcId="{B588915A-4EC3-4479-977B-5D36E479CEC8}" destId="{3C2F1586-766E-4412-B814-6F2C2AD73637}" srcOrd="0" destOrd="0" presId="urn:microsoft.com/office/officeart/2005/8/layout/chevron2"/>
    <dgm:cxn modelId="{4F9340BE-5577-4BC9-8B3C-04EF6BCBB8D3}" type="presOf" srcId="{575DF146-8EED-4619-BC20-53C038D078D6}" destId="{A8B0716F-FDD5-4A8F-8517-65428D142C4D}" srcOrd="0" destOrd="0" presId="urn:microsoft.com/office/officeart/2005/8/layout/chevron2"/>
    <dgm:cxn modelId="{E4D454FC-8526-45A6-AD85-B3D4F420FFF4}" type="presOf" srcId="{5ACCC9C6-DBD2-4A6B-8388-0762B5B3C0BA}" destId="{56139761-D85D-41BE-AA25-2AFA138EF673}" srcOrd="0" destOrd="0" presId="urn:microsoft.com/office/officeart/2005/8/layout/chevron2"/>
    <dgm:cxn modelId="{D522F5C9-A892-484A-BD6D-AE912A57654F}" type="presOf" srcId="{6A435354-F320-473D-96B1-15794FC25DD1}" destId="{D7E85AB8-F3FA-41BE-A0D3-3720B021B2D2}" srcOrd="0" destOrd="0" presId="urn:microsoft.com/office/officeart/2005/8/layout/chevron2"/>
    <dgm:cxn modelId="{B7AEB976-87CE-49F7-AE20-ACB31ADBC54B}" type="presParOf" srcId="{3C2F1586-766E-4412-B814-6F2C2AD73637}" destId="{CE2DE56E-8085-4CEC-8AC8-A705709DA068}" srcOrd="0" destOrd="0" presId="urn:microsoft.com/office/officeart/2005/8/layout/chevron2"/>
    <dgm:cxn modelId="{6DF2BB3E-6567-4EF9-8351-A926E1978DC7}" type="presParOf" srcId="{CE2DE56E-8085-4CEC-8AC8-A705709DA068}" destId="{D7E85AB8-F3FA-41BE-A0D3-3720B021B2D2}" srcOrd="0" destOrd="0" presId="urn:microsoft.com/office/officeart/2005/8/layout/chevron2"/>
    <dgm:cxn modelId="{5773E6E0-9151-4044-9600-61D4802163A3}" type="presParOf" srcId="{CE2DE56E-8085-4CEC-8AC8-A705709DA068}" destId="{5ABC713C-069C-4F60-8912-9A95E6F25CE1}" srcOrd="1" destOrd="0" presId="urn:microsoft.com/office/officeart/2005/8/layout/chevron2"/>
    <dgm:cxn modelId="{2DFA98AD-06B2-49EE-A999-9E44F8452BB4}" type="presParOf" srcId="{3C2F1586-766E-4412-B814-6F2C2AD73637}" destId="{BC04C511-C666-4609-9FA9-5B0E04B7A6C8}" srcOrd="1" destOrd="0" presId="urn:microsoft.com/office/officeart/2005/8/layout/chevron2"/>
    <dgm:cxn modelId="{4D6E1C5D-FE2E-45BF-B640-F1BE66079603}" type="presParOf" srcId="{3C2F1586-766E-4412-B814-6F2C2AD73637}" destId="{8CF5255E-62AC-4218-80CD-90E7898EF316}" srcOrd="2" destOrd="0" presId="urn:microsoft.com/office/officeart/2005/8/layout/chevron2"/>
    <dgm:cxn modelId="{5064A503-FDBE-4AAD-9CA6-24435311479C}" type="presParOf" srcId="{8CF5255E-62AC-4218-80CD-90E7898EF316}" destId="{C1B769AA-B369-488F-AAA1-06737D8D3528}" srcOrd="0" destOrd="0" presId="urn:microsoft.com/office/officeart/2005/8/layout/chevron2"/>
    <dgm:cxn modelId="{689B41DC-7E1D-4022-915A-A5C7DCBBFC10}" type="presParOf" srcId="{8CF5255E-62AC-4218-80CD-90E7898EF316}" destId="{56139761-D85D-41BE-AA25-2AFA138EF673}" srcOrd="1" destOrd="0" presId="urn:microsoft.com/office/officeart/2005/8/layout/chevron2"/>
    <dgm:cxn modelId="{A64E5C03-8EE3-4FB6-A10D-32C049C98280}" type="presParOf" srcId="{3C2F1586-766E-4412-B814-6F2C2AD73637}" destId="{CBEAC4B6-2EFD-477B-A495-798CA7FA62AA}" srcOrd="3" destOrd="0" presId="urn:microsoft.com/office/officeart/2005/8/layout/chevron2"/>
    <dgm:cxn modelId="{8DEAAED5-B3B4-41C8-95AC-690E9CAF4B19}" type="presParOf" srcId="{3C2F1586-766E-4412-B814-6F2C2AD73637}" destId="{56937BFC-117F-4095-AE67-6909BD2D50B1}" srcOrd="4" destOrd="0" presId="urn:microsoft.com/office/officeart/2005/8/layout/chevron2"/>
    <dgm:cxn modelId="{EB96EF3D-AF26-40C9-AD39-74E48AC047EA}" type="presParOf" srcId="{56937BFC-117F-4095-AE67-6909BD2D50B1}" destId="{A8B0716F-FDD5-4A8F-8517-65428D142C4D}" srcOrd="0" destOrd="0" presId="urn:microsoft.com/office/officeart/2005/8/layout/chevron2"/>
    <dgm:cxn modelId="{B302DFED-D98F-437C-A76D-14C07A1CFEAD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Prepara ordenes de pago para todos los cobros del consejo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5ACCC9C6-DBD2-4A6B-8388-0762B5B3C0BA}">
      <dgm:prSet phldrT="[Text]" custT="1"/>
      <dgm:spPr/>
      <dgm:t>
        <a:bodyPr anchor="b" anchorCtr="0"/>
        <a:lstStyle/>
        <a:p>
          <a:r>
            <a:rPr lang="en-US" sz="1800" dirty="0" smtClean="0"/>
            <a:t>Hace pedidos de materiales al Supremo</a:t>
          </a:r>
          <a:endParaRPr lang="en-US" sz="1800" dirty="0"/>
        </a:p>
      </dgm:t>
    </dgm:pt>
    <dgm:pt modelId="{BC3BBA2F-0847-419A-ABD0-7DFFA8D3672F}" type="parTrans" cxnId="{BD799EBD-DC7B-4898-AF5E-8E71A9B0FD4B}">
      <dgm:prSet/>
      <dgm:spPr/>
      <dgm:t>
        <a:bodyPr/>
        <a:lstStyle/>
        <a:p>
          <a:endParaRPr lang="en-US"/>
        </a:p>
      </dgm:t>
    </dgm:pt>
    <dgm:pt modelId="{5A05B080-DF60-4C06-90A9-109ED08E2A04}" type="sibTrans" cxnId="{BD799EBD-DC7B-4898-AF5E-8E71A9B0FD4B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Secretario Financiero</a:t>
          </a:r>
          <a:endParaRPr lang="en-US" dirty="0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83952FC7-1EF4-4254-A845-BBE7CDA16CBC}">
      <dgm:prSet phldrT="[Text]" custT="1"/>
      <dgm:spPr/>
      <dgm:t>
        <a:bodyPr anchor="b" anchorCtr="0"/>
        <a:lstStyle/>
        <a:p>
          <a:r>
            <a:rPr lang="en-US" sz="1800" dirty="0" smtClean="0"/>
            <a:t>Monitorea el llenar y enviar de todos los formularios antes de sus fechas de vencimiento</a:t>
          </a:r>
          <a:endParaRPr lang="en-US" sz="1800" dirty="0"/>
        </a:p>
      </dgm:t>
    </dgm:pt>
    <dgm:pt modelId="{29A5C834-525A-459C-95FF-9D252EA3EE9A}" type="parTrans" cxnId="{85E60E07-12BD-4EC8-86EE-7BF45E9D8137}">
      <dgm:prSet/>
      <dgm:spPr/>
      <dgm:t>
        <a:bodyPr/>
        <a:lstStyle/>
        <a:p>
          <a:endParaRPr lang="en-US"/>
        </a:p>
      </dgm:t>
    </dgm:pt>
    <dgm:pt modelId="{36CC853B-C3E6-4FEA-B1EC-E7F16E03C5D9}" type="sibTrans" cxnId="{85E60E07-12BD-4EC8-86EE-7BF45E9D8137}">
      <dgm:prSet/>
      <dgm:spPr/>
      <dgm:t>
        <a:bodyPr/>
        <a:lstStyle/>
        <a:p>
          <a:endParaRPr lang="en-US"/>
        </a:p>
      </dgm:t>
    </dgm:pt>
    <dgm:pt modelId="{018C5623-B2D0-4303-B9E6-5100180918FF}">
      <dgm:prSet phldrT="[Text]" custT="1"/>
      <dgm:spPr/>
      <dgm:t>
        <a:bodyPr anchor="ctr" anchorCtr="0"/>
        <a:lstStyle/>
        <a:p>
          <a:r>
            <a:rPr lang="en-US" sz="1800" dirty="0" smtClean="0"/>
            <a:t>Trata los datos de los miembros de una manera confidencial</a:t>
          </a:r>
          <a:endParaRPr lang="en-US" sz="1800" dirty="0"/>
        </a:p>
      </dgm:t>
    </dgm:pt>
    <dgm:pt modelId="{5235265D-45A7-43DF-97CC-0DF6B8F0E183}" type="sibTrans" cxnId="{D72CCE45-4729-4499-BCA7-6D3A37BD6EFA}">
      <dgm:prSet/>
      <dgm:spPr/>
      <dgm:t>
        <a:bodyPr/>
        <a:lstStyle/>
        <a:p>
          <a:endParaRPr lang="en-US"/>
        </a:p>
      </dgm:t>
    </dgm:pt>
    <dgm:pt modelId="{ED5A6EA4-B327-4C14-80C5-0BA70FC900E7}" type="parTrans" cxnId="{D72CCE45-4729-4499-BCA7-6D3A37BD6EFA}">
      <dgm:prSet/>
      <dgm:spPr/>
      <dgm:t>
        <a:bodyPr/>
        <a:lstStyle/>
        <a:p>
          <a:endParaRPr lang="en-US"/>
        </a:p>
      </dgm:t>
    </dgm:pt>
    <dgm:pt modelId="{CAB46A76-61D8-44C3-98EB-EA1F8F5644A1}">
      <dgm:prSet phldrT="[Text]" custT="1"/>
      <dgm:spPr/>
      <dgm:t>
        <a:bodyPr anchor="ctr" anchorCtr="0"/>
        <a:lstStyle/>
        <a:p>
          <a:r>
            <a:rPr lang="en-US" sz="1800" dirty="0" smtClean="0"/>
            <a:t>Asiste al comité de auditoría en su auditoría semestral</a:t>
          </a:r>
          <a:endParaRPr lang="en-US" sz="1800" dirty="0"/>
        </a:p>
      </dgm:t>
    </dgm:pt>
    <dgm:pt modelId="{B540D4F7-1742-4B6F-97E2-3615F586E253}" type="parTrans" cxnId="{9B7E6E6C-B027-4132-AD00-99A5A4AAC9F3}">
      <dgm:prSet/>
      <dgm:spPr/>
      <dgm:t>
        <a:bodyPr/>
        <a:lstStyle/>
        <a:p>
          <a:endParaRPr lang="en-US"/>
        </a:p>
      </dgm:t>
    </dgm:pt>
    <dgm:pt modelId="{52773864-D0C7-4820-96A0-D9E15A48A7AB}" type="sibTrans" cxnId="{9B7E6E6C-B027-4132-AD00-99A5A4AAC9F3}">
      <dgm:prSet/>
      <dgm:spPr/>
      <dgm:t>
        <a:bodyPr/>
        <a:lstStyle/>
        <a:p>
          <a:endParaRPr lang="en-US"/>
        </a:p>
      </dgm:t>
    </dgm:pt>
    <dgm:pt modelId="{6F368593-B274-4FD1-B103-344D8810DA07}">
      <dgm:prSet phldrT="[Text]" custT="1"/>
      <dgm:spPr/>
      <dgm:t>
        <a:bodyPr/>
        <a:lstStyle/>
        <a:p>
          <a:r>
            <a:rPr lang="en-US" sz="1800" dirty="0" smtClean="0"/>
            <a:t>Mantiene archivos de las finanzas del consejo</a:t>
          </a:r>
          <a:endParaRPr lang="en-US" sz="1800" dirty="0"/>
        </a:p>
      </dgm:t>
    </dgm:pt>
    <dgm:pt modelId="{FB9CCCB3-00E5-450E-92CA-EB079EA2093C}" type="parTrans" cxnId="{BBF27110-179D-46C6-A20D-29C78BA2D3B8}">
      <dgm:prSet/>
      <dgm:spPr/>
      <dgm:t>
        <a:bodyPr/>
        <a:lstStyle/>
        <a:p>
          <a:endParaRPr lang="en-US"/>
        </a:p>
      </dgm:t>
    </dgm:pt>
    <dgm:pt modelId="{C3225695-43AD-4A9A-9A2C-F93C00E3E29D}" type="sibTrans" cxnId="{BBF27110-179D-46C6-A20D-29C78BA2D3B8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 custLinFactNeighborX="511" custLinFactNeighborY="-13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A18A00-C6CC-4923-8C31-3FE7636F4854}" type="presOf" srcId="{AC5CFB61-7AC7-4510-9700-0B025393A809}" destId="{C1B769AA-B369-488F-AAA1-06737D8D3528}" srcOrd="0" destOrd="0" presId="urn:microsoft.com/office/officeart/2005/8/layout/chevron2"/>
    <dgm:cxn modelId="{BD799EBD-DC7B-4898-AF5E-8E71A9B0FD4B}" srcId="{AC5CFB61-7AC7-4510-9700-0B025393A809}" destId="{5ACCC9C6-DBD2-4A6B-8388-0762B5B3C0BA}" srcOrd="0" destOrd="0" parTransId="{BC3BBA2F-0847-419A-ABD0-7DFFA8D3672F}" sibTransId="{5A05B080-DF60-4C06-90A9-109ED08E2A04}"/>
    <dgm:cxn modelId="{001C8604-647C-426F-8B02-5401EDF4B82E}" type="presOf" srcId="{018C5623-B2D0-4303-B9E6-5100180918FF}" destId="{7BD4CE2D-7523-4667-90D4-81AD558217F4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D72CCE45-4729-4499-BCA7-6D3A37BD6EFA}" srcId="{575DF146-8EED-4619-BC20-53C038D078D6}" destId="{018C5623-B2D0-4303-B9E6-5100180918FF}" srcOrd="0" destOrd="0" parTransId="{ED5A6EA4-B327-4C14-80C5-0BA70FC900E7}" sibTransId="{5235265D-45A7-43DF-97CC-0DF6B8F0E183}"/>
    <dgm:cxn modelId="{61093F7A-29D6-415E-8531-A53A86A2423D}" type="presOf" srcId="{6A435354-F320-473D-96B1-15794FC25DD1}" destId="{D7E85AB8-F3FA-41BE-A0D3-3720B021B2D2}" srcOrd="0" destOrd="0" presId="urn:microsoft.com/office/officeart/2005/8/layout/chevron2"/>
    <dgm:cxn modelId="{BBF27110-179D-46C6-A20D-29C78BA2D3B8}" srcId="{6A435354-F320-473D-96B1-15794FC25DD1}" destId="{6F368593-B274-4FD1-B103-344D8810DA07}" srcOrd="1" destOrd="0" parTransId="{FB9CCCB3-00E5-450E-92CA-EB079EA2093C}" sibTransId="{C3225695-43AD-4A9A-9A2C-F93C00E3E29D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9B7E6E6C-B027-4132-AD00-99A5A4AAC9F3}" srcId="{575DF146-8EED-4619-BC20-53C038D078D6}" destId="{CAB46A76-61D8-44C3-98EB-EA1F8F5644A1}" srcOrd="1" destOrd="0" parTransId="{B540D4F7-1742-4B6F-97E2-3615F586E253}" sibTransId="{52773864-D0C7-4820-96A0-D9E15A48A7AB}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B047A603-0897-42D4-94F4-7F341F660457}" type="presOf" srcId="{CAB46A76-61D8-44C3-98EB-EA1F8F5644A1}" destId="{7BD4CE2D-7523-4667-90D4-81AD558217F4}" srcOrd="0" destOrd="1" presId="urn:microsoft.com/office/officeart/2005/8/layout/chevron2"/>
    <dgm:cxn modelId="{85E60E07-12BD-4EC8-86EE-7BF45E9D8137}" srcId="{AC5CFB61-7AC7-4510-9700-0B025393A809}" destId="{83952FC7-1EF4-4254-A845-BBE7CDA16CBC}" srcOrd="1" destOrd="0" parTransId="{29A5C834-525A-459C-95FF-9D252EA3EE9A}" sibTransId="{36CC853B-C3E6-4FEA-B1EC-E7F16E03C5D9}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3E1BA015-6515-47B5-BDB7-4E60CFB71721}" type="presOf" srcId="{5ACCC9C6-DBD2-4A6B-8388-0762B5B3C0BA}" destId="{56139761-D85D-41BE-AA25-2AFA138EF673}" srcOrd="0" destOrd="0" presId="urn:microsoft.com/office/officeart/2005/8/layout/chevron2"/>
    <dgm:cxn modelId="{31380B83-8CED-4154-8F11-C68479DF18C2}" type="presOf" srcId="{B588915A-4EC3-4479-977B-5D36E479CEC8}" destId="{3C2F1586-766E-4412-B814-6F2C2AD73637}" srcOrd="0" destOrd="0" presId="urn:microsoft.com/office/officeart/2005/8/layout/chevron2"/>
    <dgm:cxn modelId="{57A6E957-3E19-4378-946B-7A88273F5CCD}" type="presOf" srcId="{ECD57BF0-11D5-4972-9327-3369391A84ED}" destId="{5ABC713C-069C-4F60-8912-9A95E6F25CE1}" srcOrd="0" destOrd="0" presId="urn:microsoft.com/office/officeart/2005/8/layout/chevron2"/>
    <dgm:cxn modelId="{98BE83D1-82F2-4097-BCD5-426A40415569}" type="presOf" srcId="{575DF146-8EED-4619-BC20-53C038D078D6}" destId="{A8B0716F-FDD5-4A8F-8517-65428D142C4D}" srcOrd="0" destOrd="0" presId="urn:microsoft.com/office/officeart/2005/8/layout/chevron2"/>
    <dgm:cxn modelId="{2375B544-5E4B-416F-80C9-944B967B9DC3}" type="presOf" srcId="{83952FC7-1EF4-4254-A845-BBE7CDA16CBC}" destId="{56139761-D85D-41BE-AA25-2AFA138EF673}" srcOrd="0" destOrd="1" presId="urn:microsoft.com/office/officeart/2005/8/layout/chevron2"/>
    <dgm:cxn modelId="{49A10942-0ADB-407B-9A2A-02039715B1B7}" type="presOf" srcId="{6F368593-B274-4FD1-B103-344D8810DA07}" destId="{5ABC713C-069C-4F60-8912-9A95E6F25CE1}" srcOrd="0" destOrd="1" presId="urn:microsoft.com/office/officeart/2005/8/layout/chevron2"/>
    <dgm:cxn modelId="{863EEE24-11A3-4671-B17A-95C4A1C90CBA}" type="presParOf" srcId="{3C2F1586-766E-4412-B814-6F2C2AD73637}" destId="{CE2DE56E-8085-4CEC-8AC8-A705709DA068}" srcOrd="0" destOrd="0" presId="urn:microsoft.com/office/officeart/2005/8/layout/chevron2"/>
    <dgm:cxn modelId="{C5E29C68-4F95-43C8-A87A-983ECCA8EB62}" type="presParOf" srcId="{CE2DE56E-8085-4CEC-8AC8-A705709DA068}" destId="{D7E85AB8-F3FA-41BE-A0D3-3720B021B2D2}" srcOrd="0" destOrd="0" presId="urn:microsoft.com/office/officeart/2005/8/layout/chevron2"/>
    <dgm:cxn modelId="{51A52B94-01C1-4177-825F-595A1C2E48EE}" type="presParOf" srcId="{CE2DE56E-8085-4CEC-8AC8-A705709DA068}" destId="{5ABC713C-069C-4F60-8912-9A95E6F25CE1}" srcOrd="1" destOrd="0" presId="urn:microsoft.com/office/officeart/2005/8/layout/chevron2"/>
    <dgm:cxn modelId="{F8C0003D-2525-43AA-90D7-0E38A965F3B8}" type="presParOf" srcId="{3C2F1586-766E-4412-B814-6F2C2AD73637}" destId="{BC04C511-C666-4609-9FA9-5B0E04B7A6C8}" srcOrd="1" destOrd="0" presId="urn:microsoft.com/office/officeart/2005/8/layout/chevron2"/>
    <dgm:cxn modelId="{0418C783-6F66-4E58-B139-AADE9359AAD9}" type="presParOf" srcId="{3C2F1586-766E-4412-B814-6F2C2AD73637}" destId="{8CF5255E-62AC-4218-80CD-90E7898EF316}" srcOrd="2" destOrd="0" presId="urn:microsoft.com/office/officeart/2005/8/layout/chevron2"/>
    <dgm:cxn modelId="{242F4FD6-FEF5-46E2-AEE9-D3F8F7A87F7A}" type="presParOf" srcId="{8CF5255E-62AC-4218-80CD-90E7898EF316}" destId="{C1B769AA-B369-488F-AAA1-06737D8D3528}" srcOrd="0" destOrd="0" presId="urn:microsoft.com/office/officeart/2005/8/layout/chevron2"/>
    <dgm:cxn modelId="{F15C5CCC-075E-460E-A7C7-B95328BA6FC2}" type="presParOf" srcId="{8CF5255E-62AC-4218-80CD-90E7898EF316}" destId="{56139761-D85D-41BE-AA25-2AFA138EF673}" srcOrd="1" destOrd="0" presId="urn:microsoft.com/office/officeart/2005/8/layout/chevron2"/>
    <dgm:cxn modelId="{EE4CC265-7D79-4979-9E46-D0067098D0EA}" type="presParOf" srcId="{3C2F1586-766E-4412-B814-6F2C2AD73637}" destId="{CBEAC4B6-2EFD-477B-A495-798CA7FA62AA}" srcOrd="3" destOrd="0" presId="urn:microsoft.com/office/officeart/2005/8/layout/chevron2"/>
    <dgm:cxn modelId="{FC25324F-DC27-4B7A-A8C0-4D2ACDA451F6}" type="presParOf" srcId="{3C2F1586-766E-4412-B814-6F2C2AD73637}" destId="{56937BFC-117F-4095-AE67-6909BD2D50B1}" srcOrd="4" destOrd="0" presId="urn:microsoft.com/office/officeart/2005/8/layout/chevron2"/>
    <dgm:cxn modelId="{EB48CD51-26E2-47E0-B683-E1706862ED18}" type="presParOf" srcId="{56937BFC-117F-4095-AE67-6909BD2D50B1}" destId="{A8B0716F-FDD5-4A8F-8517-65428D142C4D}" srcOrd="0" destOrd="0" presId="urn:microsoft.com/office/officeart/2005/8/layout/chevron2"/>
    <dgm:cxn modelId="{F3C87150-8121-40BB-90FC-3164C71C2502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588915A-4EC3-4479-977B-5D36E479CEC8}" type="doc">
      <dgm:prSet loTypeId="urn:microsoft.com/office/officeart/2005/8/layout/chevron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A435354-F320-473D-96B1-15794FC25DD1}">
      <dgm:prSet phldrT="[Text]"/>
      <dgm:spPr/>
      <dgm:t>
        <a:bodyPr/>
        <a:lstStyle/>
        <a:p>
          <a:r>
            <a:rPr lang="en-US" dirty="0" smtClean="0"/>
            <a:t>Lector</a:t>
          </a:r>
          <a:endParaRPr lang="en-US" dirty="0"/>
        </a:p>
      </dgm:t>
    </dgm:pt>
    <dgm:pt modelId="{A49F43A6-C934-4A4E-98E3-38A55949486C}" type="parTrans" cxnId="{BCCF5D35-1CFE-4810-9801-4AC15793A441}">
      <dgm:prSet/>
      <dgm:spPr/>
      <dgm:t>
        <a:bodyPr/>
        <a:lstStyle/>
        <a:p>
          <a:endParaRPr lang="en-US"/>
        </a:p>
      </dgm:t>
    </dgm:pt>
    <dgm:pt modelId="{F90475A2-CFFE-441B-8039-27E2A6C7FFCB}" type="sibTrans" cxnId="{BCCF5D35-1CFE-4810-9801-4AC15793A441}">
      <dgm:prSet/>
      <dgm:spPr/>
      <dgm:t>
        <a:bodyPr/>
        <a:lstStyle/>
        <a:p>
          <a:endParaRPr lang="en-US"/>
        </a:p>
      </dgm:t>
    </dgm:pt>
    <dgm:pt modelId="{ECD57BF0-11D5-4972-9327-3369391A84ED}">
      <dgm:prSet phldrT="[Text]" custT="1"/>
      <dgm:spPr/>
      <dgm:t>
        <a:bodyPr/>
        <a:lstStyle/>
        <a:p>
          <a:r>
            <a:rPr lang="en-US" sz="1800" dirty="0" smtClean="0"/>
            <a:t>Nombrado por el Gran Caballero</a:t>
          </a:r>
          <a:endParaRPr lang="en-US" sz="1800" dirty="0"/>
        </a:p>
      </dgm:t>
    </dgm:pt>
    <dgm:pt modelId="{9046C281-59FA-4AA0-9AE1-8C56568F3A54}" type="parTrans" cxnId="{B0481BAE-DCAD-4296-B3E6-0418F2E16D23}">
      <dgm:prSet/>
      <dgm:spPr/>
      <dgm:t>
        <a:bodyPr/>
        <a:lstStyle/>
        <a:p>
          <a:endParaRPr lang="en-US"/>
        </a:p>
      </dgm:t>
    </dgm:pt>
    <dgm:pt modelId="{0353FAB8-852F-40D4-A685-1FB3615E857C}" type="sibTrans" cxnId="{B0481BAE-DCAD-4296-B3E6-0418F2E16D23}">
      <dgm:prSet/>
      <dgm:spPr/>
      <dgm:t>
        <a:bodyPr/>
        <a:lstStyle/>
        <a:p>
          <a:endParaRPr lang="en-US"/>
        </a:p>
      </dgm:t>
    </dgm:pt>
    <dgm:pt modelId="{AC5CFB61-7AC7-4510-9700-0B025393A809}">
      <dgm:prSet phldrT="[Text]"/>
      <dgm:spPr/>
      <dgm:t>
        <a:bodyPr/>
        <a:lstStyle/>
        <a:p>
          <a:r>
            <a:rPr lang="en-US" dirty="0" smtClean="0"/>
            <a:t>Lector</a:t>
          </a:r>
          <a:endParaRPr lang="en-US" dirty="0"/>
        </a:p>
      </dgm:t>
    </dgm:pt>
    <dgm:pt modelId="{0FB4273F-7EF5-4C8A-8CE4-E2D05E2CE778}" type="parTrans" cxnId="{2DD96152-81C7-4C03-994D-23489ADF8CBF}">
      <dgm:prSet/>
      <dgm:spPr/>
      <dgm:t>
        <a:bodyPr/>
        <a:lstStyle/>
        <a:p>
          <a:endParaRPr lang="en-US"/>
        </a:p>
      </dgm:t>
    </dgm:pt>
    <dgm:pt modelId="{0BB33756-AC95-4529-809A-FA268B6F3D75}" type="sibTrans" cxnId="{2DD96152-81C7-4C03-994D-23489ADF8CBF}">
      <dgm:prSet/>
      <dgm:spPr/>
      <dgm:t>
        <a:bodyPr/>
        <a:lstStyle/>
        <a:p>
          <a:endParaRPr lang="en-US"/>
        </a:p>
      </dgm:t>
    </dgm:pt>
    <dgm:pt modelId="{FB1E2530-1A04-4E69-89BB-ED306C74A291}">
      <dgm:prSet phldrT="[Text]" custT="1"/>
      <dgm:spPr/>
      <dgm:t>
        <a:bodyPr/>
        <a:lstStyle/>
        <a:p>
          <a:r>
            <a:rPr lang="en-US" sz="1800" dirty="0" smtClean="0"/>
            <a:t>Utiliza videos u oradores especiales para que hagan presentaciones; menos de 10 minutos</a:t>
          </a:r>
          <a:endParaRPr lang="en-US" sz="1800" dirty="0"/>
        </a:p>
      </dgm:t>
    </dgm:pt>
    <dgm:pt modelId="{CB153F8A-7F9A-47CB-B9E9-1EBFF3FAEA10}" type="parTrans" cxnId="{8021223B-E3AA-491E-8911-E561CC771F37}">
      <dgm:prSet/>
      <dgm:spPr/>
      <dgm:t>
        <a:bodyPr/>
        <a:lstStyle/>
        <a:p>
          <a:endParaRPr lang="en-US"/>
        </a:p>
      </dgm:t>
    </dgm:pt>
    <dgm:pt modelId="{AD962434-7B04-429C-983B-2B243942698B}" type="sibTrans" cxnId="{8021223B-E3AA-491E-8911-E561CC771F37}">
      <dgm:prSet/>
      <dgm:spPr/>
      <dgm:t>
        <a:bodyPr/>
        <a:lstStyle/>
        <a:p>
          <a:endParaRPr lang="en-US"/>
        </a:p>
      </dgm:t>
    </dgm:pt>
    <dgm:pt modelId="{575DF146-8EED-4619-BC20-53C038D078D6}">
      <dgm:prSet phldrT="[Text]"/>
      <dgm:spPr/>
      <dgm:t>
        <a:bodyPr/>
        <a:lstStyle/>
        <a:p>
          <a:r>
            <a:rPr lang="en-US" dirty="0" smtClean="0"/>
            <a:t>Lector</a:t>
          </a:r>
          <a:endParaRPr lang="en-US" dirty="0"/>
        </a:p>
      </dgm:t>
    </dgm:pt>
    <dgm:pt modelId="{C7137DFA-EE02-43A7-AAC3-BB01C61F42FA}" type="sibTrans" cxnId="{3EE9949D-D58A-46D7-B94F-2F1C6C45EC2F}">
      <dgm:prSet/>
      <dgm:spPr/>
      <dgm:t>
        <a:bodyPr/>
        <a:lstStyle/>
        <a:p>
          <a:endParaRPr lang="en-US"/>
        </a:p>
      </dgm:t>
    </dgm:pt>
    <dgm:pt modelId="{CA9CCB23-2411-4EA5-A5DB-A105B240976F}" type="parTrans" cxnId="{3EE9949D-D58A-46D7-B94F-2F1C6C45EC2F}">
      <dgm:prSet/>
      <dgm:spPr/>
      <dgm:t>
        <a:bodyPr/>
        <a:lstStyle/>
        <a:p>
          <a:endParaRPr lang="en-US"/>
        </a:p>
      </dgm:t>
    </dgm:pt>
    <dgm:pt modelId="{805D6B63-A9DC-4852-9662-08DF0AA40C4A}">
      <dgm:prSet phldrT="[Text]" custT="1"/>
      <dgm:spPr/>
      <dgm:t>
        <a:bodyPr lIns="91440" tIns="0" bIns="0" anchor="b" anchorCtr="0"/>
        <a:lstStyle/>
        <a:p>
          <a:r>
            <a:rPr lang="en-US" sz="1800" dirty="0" smtClean="0"/>
            <a:t>Presenta temas que inspiran a los miembros durante las reuniones del consejo</a:t>
          </a:r>
          <a:endParaRPr lang="en-US" sz="1800" dirty="0"/>
        </a:p>
      </dgm:t>
    </dgm:pt>
    <dgm:pt modelId="{8AFA763E-993F-4FE8-BC3E-FCFEABB717C2}" type="parTrans" cxnId="{B9B8907C-69A7-4169-A835-A2AF7357F994}">
      <dgm:prSet/>
      <dgm:spPr/>
      <dgm:t>
        <a:bodyPr/>
        <a:lstStyle/>
        <a:p>
          <a:endParaRPr lang="en-US"/>
        </a:p>
      </dgm:t>
    </dgm:pt>
    <dgm:pt modelId="{3645EC63-329B-405D-8280-BA727CD70760}" type="sibTrans" cxnId="{B9B8907C-69A7-4169-A835-A2AF7357F994}">
      <dgm:prSet/>
      <dgm:spPr/>
      <dgm:t>
        <a:bodyPr/>
        <a:lstStyle/>
        <a:p>
          <a:endParaRPr lang="en-US"/>
        </a:p>
      </dgm:t>
    </dgm:pt>
    <dgm:pt modelId="{3C2F1586-766E-4412-B814-6F2C2AD73637}" type="pres">
      <dgm:prSet presAssocID="{B588915A-4EC3-4479-977B-5D36E479CEC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2DE56E-8085-4CEC-8AC8-A705709DA068}" type="pres">
      <dgm:prSet presAssocID="{6A435354-F320-473D-96B1-15794FC25DD1}" presName="composite" presStyleCnt="0"/>
      <dgm:spPr/>
    </dgm:pt>
    <dgm:pt modelId="{D7E85AB8-F3FA-41BE-A0D3-3720B021B2D2}" type="pres">
      <dgm:prSet presAssocID="{6A435354-F320-473D-96B1-15794FC25DD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BC713C-069C-4F60-8912-9A95E6F25CE1}" type="pres">
      <dgm:prSet presAssocID="{6A435354-F320-473D-96B1-15794FC25DD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04C511-C666-4609-9FA9-5B0E04B7A6C8}" type="pres">
      <dgm:prSet presAssocID="{F90475A2-CFFE-441B-8039-27E2A6C7FFCB}" presName="sp" presStyleCnt="0"/>
      <dgm:spPr/>
    </dgm:pt>
    <dgm:pt modelId="{8CF5255E-62AC-4218-80CD-90E7898EF316}" type="pres">
      <dgm:prSet presAssocID="{AC5CFB61-7AC7-4510-9700-0B025393A809}" presName="composite" presStyleCnt="0"/>
      <dgm:spPr/>
    </dgm:pt>
    <dgm:pt modelId="{C1B769AA-B369-488F-AAA1-06737D8D3528}" type="pres">
      <dgm:prSet presAssocID="{AC5CFB61-7AC7-4510-9700-0B025393A80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39761-D85D-41BE-AA25-2AFA138EF673}" type="pres">
      <dgm:prSet presAssocID="{AC5CFB61-7AC7-4510-9700-0B025393A80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EAC4B6-2EFD-477B-A495-798CA7FA62AA}" type="pres">
      <dgm:prSet presAssocID="{0BB33756-AC95-4529-809A-FA268B6F3D75}" presName="sp" presStyleCnt="0"/>
      <dgm:spPr/>
    </dgm:pt>
    <dgm:pt modelId="{56937BFC-117F-4095-AE67-6909BD2D50B1}" type="pres">
      <dgm:prSet presAssocID="{575DF146-8EED-4619-BC20-53C038D078D6}" presName="composite" presStyleCnt="0"/>
      <dgm:spPr/>
    </dgm:pt>
    <dgm:pt modelId="{A8B0716F-FDD5-4A8F-8517-65428D142C4D}" type="pres">
      <dgm:prSet presAssocID="{575DF146-8EED-4619-BC20-53C038D078D6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4CE2D-7523-4667-90D4-81AD558217F4}" type="pres">
      <dgm:prSet presAssocID="{575DF146-8EED-4619-BC20-53C038D078D6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B68A39-5152-4282-BE4A-EF9402ADC587}" type="presOf" srcId="{805D6B63-A9DC-4852-9662-08DF0AA40C4A}" destId="{56139761-D85D-41BE-AA25-2AFA138EF673}" srcOrd="0" destOrd="0" presId="urn:microsoft.com/office/officeart/2005/8/layout/chevron2"/>
    <dgm:cxn modelId="{3EE9949D-D58A-46D7-B94F-2F1C6C45EC2F}" srcId="{B588915A-4EC3-4479-977B-5D36E479CEC8}" destId="{575DF146-8EED-4619-BC20-53C038D078D6}" srcOrd="2" destOrd="0" parTransId="{CA9CCB23-2411-4EA5-A5DB-A105B240976F}" sibTransId="{C7137DFA-EE02-43A7-AAC3-BB01C61F42FA}"/>
    <dgm:cxn modelId="{BCCF5D35-1CFE-4810-9801-4AC15793A441}" srcId="{B588915A-4EC3-4479-977B-5D36E479CEC8}" destId="{6A435354-F320-473D-96B1-15794FC25DD1}" srcOrd="0" destOrd="0" parTransId="{A49F43A6-C934-4A4E-98E3-38A55949486C}" sibTransId="{F90475A2-CFFE-441B-8039-27E2A6C7FFCB}"/>
    <dgm:cxn modelId="{8021223B-E3AA-491E-8911-E561CC771F37}" srcId="{575DF146-8EED-4619-BC20-53C038D078D6}" destId="{FB1E2530-1A04-4E69-89BB-ED306C74A291}" srcOrd="0" destOrd="0" parTransId="{CB153F8A-7F9A-47CB-B9E9-1EBFF3FAEA10}" sibTransId="{AD962434-7B04-429C-983B-2B243942698B}"/>
    <dgm:cxn modelId="{8965DE15-FF40-48D7-AE0B-E0C50282761F}" type="presOf" srcId="{B588915A-4EC3-4479-977B-5D36E479CEC8}" destId="{3C2F1586-766E-4412-B814-6F2C2AD73637}" srcOrd="0" destOrd="0" presId="urn:microsoft.com/office/officeart/2005/8/layout/chevron2"/>
    <dgm:cxn modelId="{B9B8907C-69A7-4169-A835-A2AF7357F994}" srcId="{AC5CFB61-7AC7-4510-9700-0B025393A809}" destId="{805D6B63-A9DC-4852-9662-08DF0AA40C4A}" srcOrd="0" destOrd="0" parTransId="{8AFA763E-993F-4FE8-BC3E-FCFEABB717C2}" sibTransId="{3645EC63-329B-405D-8280-BA727CD70760}"/>
    <dgm:cxn modelId="{1979B041-B577-4FC1-8712-72064EAF73D8}" type="presOf" srcId="{ECD57BF0-11D5-4972-9327-3369391A84ED}" destId="{5ABC713C-069C-4F60-8912-9A95E6F25CE1}" srcOrd="0" destOrd="0" presId="urn:microsoft.com/office/officeart/2005/8/layout/chevron2"/>
    <dgm:cxn modelId="{F8757FD2-CECE-4CB1-8D3D-7957BF34F16D}" type="presOf" srcId="{6A435354-F320-473D-96B1-15794FC25DD1}" destId="{D7E85AB8-F3FA-41BE-A0D3-3720B021B2D2}" srcOrd="0" destOrd="0" presId="urn:microsoft.com/office/officeart/2005/8/layout/chevron2"/>
    <dgm:cxn modelId="{FB433907-B355-4D05-9362-DDD06698530F}" type="presOf" srcId="{575DF146-8EED-4619-BC20-53C038D078D6}" destId="{A8B0716F-FDD5-4A8F-8517-65428D142C4D}" srcOrd="0" destOrd="0" presId="urn:microsoft.com/office/officeart/2005/8/layout/chevron2"/>
    <dgm:cxn modelId="{5667E705-FE28-404E-9AB4-B718166A03C9}" type="presOf" srcId="{FB1E2530-1A04-4E69-89BB-ED306C74A291}" destId="{7BD4CE2D-7523-4667-90D4-81AD558217F4}" srcOrd="0" destOrd="0" presId="urn:microsoft.com/office/officeart/2005/8/layout/chevron2"/>
    <dgm:cxn modelId="{B0481BAE-DCAD-4296-B3E6-0418F2E16D23}" srcId="{6A435354-F320-473D-96B1-15794FC25DD1}" destId="{ECD57BF0-11D5-4972-9327-3369391A84ED}" srcOrd="0" destOrd="0" parTransId="{9046C281-59FA-4AA0-9AE1-8C56568F3A54}" sibTransId="{0353FAB8-852F-40D4-A685-1FB3615E857C}"/>
    <dgm:cxn modelId="{52C4DA67-75A0-450D-95CC-5595C91BDAD8}" type="presOf" srcId="{AC5CFB61-7AC7-4510-9700-0B025393A809}" destId="{C1B769AA-B369-488F-AAA1-06737D8D3528}" srcOrd="0" destOrd="0" presId="urn:microsoft.com/office/officeart/2005/8/layout/chevron2"/>
    <dgm:cxn modelId="{2DD96152-81C7-4C03-994D-23489ADF8CBF}" srcId="{B588915A-4EC3-4479-977B-5D36E479CEC8}" destId="{AC5CFB61-7AC7-4510-9700-0B025393A809}" srcOrd="1" destOrd="0" parTransId="{0FB4273F-7EF5-4C8A-8CE4-E2D05E2CE778}" sibTransId="{0BB33756-AC95-4529-809A-FA268B6F3D75}"/>
    <dgm:cxn modelId="{3CF896C4-6DFC-4431-8467-1A2CA0B729F3}" type="presParOf" srcId="{3C2F1586-766E-4412-B814-6F2C2AD73637}" destId="{CE2DE56E-8085-4CEC-8AC8-A705709DA068}" srcOrd="0" destOrd="0" presId="urn:microsoft.com/office/officeart/2005/8/layout/chevron2"/>
    <dgm:cxn modelId="{7F2C3928-7D4D-4281-880F-B720E0AD1B1F}" type="presParOf" srcId="{CE2DE56E-8085-4CEC-8AC8-A705709DA068}" destId="{D7E85AB8-F3FA-41BE-A0D3-3720B021B2D2}" srcOrd="0" destOrd="0" presId="urn:microsoft.com/office/officeart/2005/8/layout/chevron2"/>
    <dgm:cxn modelId="{E4DA17C5-F783-4BA2-B690-EB440D9A57B3}" type="presParOf" srcId="{CE2DE56E-8085-4CEC-8AC8-A705709DA068}" destId="{5ABC713C-069C-4F60-8912-9A95E6F25CE1}" srcOrd="1" destOrd="0" presId="urn:microsoft.com/office/officeart/2005/8/layout/chevron2"/>
    <dgm:cxn modelId="{DCEFA59E-F021-461C-B91F-D17E63248106}" type="presParOf" srcId="{3C2F1586-766E-4412-B814-6F2C2AD73637}" destId="{BC04C511-C666-4609-9FA9-5B0E04B7A6C8}" srcOrd="1" destOrd="0" presId="urn:microsoft.com/office/officeart/2005/8/layout/chevron2"/>
    <dgm:cxn modelId="{E5B9B569-CEB6-49B7-BB32-E5C7EE94754C}" type="presParOf" srcId="{3C2F1586-766E-4412-B814-6F2C2AD73637}" destId="{8CF5255E-62AC-4218-80CD-90E7898EF316}" srcOrd="2" destOrd="0" presId="urn:microsoft.com/office/officeart/2005/8/layout/chevron2"/>
    <dgm:cxn modelId="{E14A8768-99AA-4BFA-BA7E-5B3076311346}" type="presParOf" srcId="{8CF5255E-62AC-4218-80CD-90E7898EF316}" destId="{C1B769AA-B369-488F-AAA1-06737D8D3528}" srcOrd="0" destOrd="0" presId="urn:microsoft.com/office/officeart/2005/8/layout/chevron2"/>
    <dgm:cxn modelId="{BF383CCC-17C8-466E-B497-AD060C7226BE}" type="presParOf" srcId="{8CF5255E-62AC-4218-80CD-90E7898EF316}" destId="{56139761-D85D-41BE-AA25-2AFA138EF673}" srcOrd="1" destOrd="0" presId="urn:microsoft.com/office/officeart/2005/8/layout/chevron2"/>
    <dgm:cxn modelId="{199A56B3-6A4A-4DB1-A6D2-FA512E5D2183}" type="presParOf" srcId="{3C2F1586-766E-4412-B814-6F2C2AD73637}" destId="{CBEAC4B6-2EFD-477B-A495-798CA7FA62AA}" srcOrd="3" destOrd="0" presId="urn:microsoft.com/office/officeart/2005/8/layout/chevron2"/>
    <dgm:cxn modelId="{1A142273-36EC-44D2-A0CD-A50A17CCA869}" type="presParOf" srcId="{3C2F1586-766E-4412-B814-6F2C2AD73637}" destId="{56937BFC-117F-4095-AE67-6909BD2D50B1}" srcOrd="4" destOrd="0" presId="urn:microsoft.com/office/officeart/2005/8/layout/chevron2"/>
    <dgm:cxn modelId="{132E45C2-0C04-4C69-8AAA-3A64EA884C96}" type="presParOf" srcId="{56937BFC-117F-4095-AE67-6909BD2D50B1}" destId="{A8B0716F-FDD5-4A8F-8517-65428D142C4D}" srcOrd="0" destOrd="0" presId="urn:microsoft.com/office/officeart/2005/8/layout/chevron2"/>
    <dgm:cxn modelId="{A03CC208-BD19-4F2F-9292-8F232A7F8B82}" type="presParOf" srcId="{56937BFC-117F-4095-AE67-6909BD2D50B1}" destId="{7BD4CE2D-7523-4667-90D4-81AD558217F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8F1BF1E-72AF-454A-AEDA-765F06642E0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B9E5FE-9B2A-4841-A7AA-FD5AED16E0AF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en-US" sz="3600" dirty="0" smtClean="0">
              <a:solidFill>
                <a:srgbClr val="FF0000"/>
              </a:solidFill>
            </a:rPr>
            <a:t>Gran Caballero</a:t>
          </a:r>
          <a:endParaRPr lang="en-US" sz="3600" dirty="0">
            <a:solidFill>
              <a:srgbClr val="FF0000"/>
            </a:solidFill>
          </a:endParaRPr>
        </a:p>
      </dgm:t>
    </dgm:pt>
    <dgm:pt modelId="{991642B6-FD5E-4C21-8A53-A5998E280CBF}" type="parTrans" cxnId="{8045AE43-69E8-4FD9-873B-DB544E50BE2D}">
      <dgm:prSet/>
      <dgm:spPr/>
      <dgm:t>
        <a:bodyPr/>
        <a:lstStyle/>
        <a:p>
          <a:endParaRPr lang="en-US"/>
        </a:p>
      </dgm:t>
    </dgm:pt>
    <dgm:pt modelId="{9EEFE770-BBF1-4F67-81E5-663EBAA2F72F}" type="sibTrans" cxnId="{8045AE43-69E8-4FD9-873B-DB544E50BE2D}">
      <dgm:prSet/>
      <dgm:spPr/>
      <dgm:t>
        <a:bodyPr/>
        <a:lstStyle/>
        <a:p>
          <a:endParaRPr lang="en-US"/>
        </a:p>
      </dgm:t>
    </dgm:pt>
    <dgm:pt modelId="{243156D5-B5A7-4A4E-8480-13B61C85D5A0}">
      <dgm:prSet phldrT="[Text]" custT="1"/>
      <dgm:spPr>
        <a:solidFill>
          <a:schemeClr val="bg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2400" dirty="0" smtClean="0"/>
            <a:t>Director de Programas</a:t>
          </a:r>
          <a:endParaRPr lang="en-US" sz="2400" dirty="0"/>
        </a:p>
      </dgm:t>
    </dgm:pt>
    <dgm:pt modelId="{4F75268E-504F-47FB-BB1E-97FEECEB1546}" type="parTrans" cxnId="{9813397F-4CCA-47B7-887E-EEFB91B94898}">
      <dgm:prSet/>
      <dgm:spPr>
        <a:ln>
          <a:solidFill>
            <a:schemeClr val="bg2">
              <a:lumMod val="40000"/>
              <a:lumOff val="60000"/>
            </a:schemeClr>
          </a:solidFill>
        </a:ln>
      </dgm:spPr>
      <dgm:t>
        <a:bodyPr/>
        <a:lstStyle/>
        <a:p>
          <a:endParaRPr lang="en-US" dirty="0"/>
        </a:p>
      </dgm:t>
    </dgm:pt>
    <dgm:pt modelId="{8C1A0DB0-95AA-404E-AE0C-AFFCD1F6559B}" type="sibTrans" cxnId="{9813397F-4CCA-47B7-887E-EEFB91B94898}">
      <dgm:prSet/>
      <dgm:spPr/>
      <dgm:t>
        <a:bodyPr/>
        <a:lstStyle/>
        <a:p>
          <a:endParaRPr lang="en-US"/>
        </a:p>
      </dgm:t>
    </dgm:pt>
    <dgm:pt modelId="{4A8E6AA6-63A8-40DA-8ECF-B5434218A190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Director de Actividades Religiosas</a:t>
          </a:r>
          <a:endParaRPr lang="en-US" dirty="0"/>
        </a:p>
      </dgm:t>
    </dgm:pt>
    <dgm:pt modelId="{5C65612E-2267-4145-92F5-2E1CC08C2D22}" type="parTrans" cxnId="{C1F85A02-84DE-408B-A618-A73CD2F91F96}">
      <dgm:prSet/>
      <dgm:spPr/>
      <dgm:t>
        <a:bodyPr/>
        <a:lstStyle/>
        <a:p>
          <a:endParaRPr lang="en-US" dirty="0"/>
        </a:p>
      </dgm:t>
    </dgm:pt>
    <dgm:pt modelId="{DD7D4A2F-68EA-4E7F-B1DA-457CEA966471}" type="sibTrans" cxnId="{C1F85A02-84DE-408B-A618-A73CD2F91F96}">
      <dgm:prSet/>
      <dgm:spPr/>
      <dgm:t>
        <a:bodyPr/>
        <a:lstStyle/>
        <a:p>
          <a:endParaRPr lang="en-US"/>
        </a:p>
      </dgm:t>
    </dgm:pt>
    <dgm:pt modelId="{E03FA8FD-86A0-4C3E-B6BC-2DA66C951C78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Director de Actividades para la Comunidad</a:t>
          </a:r>
          <a:endParaRPr lang="en-US" dirty="0"/>
        </a:p>
      </dgm:t>
    </dgm:pt>
    <dgm:pt modelId="{016410C2-BF5E-48BA-A489-6AB50E68F61B}" type="parTrans" cxnId="{B0B2B64C-B5F8-4E3A-9EF8-5883C43FBE4D}">
      <dgm:prSet/>
      <dgm:spPr/>
      <dgm:t>
        <a:bodyPr/>
        <a:lstStyle/>
        <a:p>
          <a:endParaRPr lang="en-US" dirty="0"/>
        </a:p>
      </dgm:t>
    </dgm:pt>
    <dgm:pt modelId="{CEF0066B-DE7A-43CE-B4C8-A34DF852FCFC}" type="sibTrans" cxnId="{B0B2B64C-B5F8-4E3A-9EF8-5883C43FBE4D}">
      <dgm:prSet/>
      <dgm:spPr/>
      <dgm:t>
        <a:bodyPr/>
        <a:lstStyle/>
        <a:p>
          <a:endParaRPr lang="en-US"/>
        </a:p>
      </dgm:t>
    </dgm:pt>
    <dgm:pt modelId="{A313801F-0919-44EF-9F4B-615CA0A8CBD9}">
      <dgm:prSet phldrT="[Text]" custT="1"/>
      <dgm:spPr>
        <a:solidFill>
          <a:schemeClr val="bg2">
            <a:lumMod val="60000"/>
            <a:lumOff val="40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2400" dirty="0" smtClean="0"/>
            <a:t>Director de Membresía</a:t>
          </a:r>
          <a:endParaRPr lang="en-US" sz="2400" dirty="0"/>
        </a:p>
      </dgm:t>
    </dgm:pt>
    <dgm:pt modelId="{C5FA7CA3-B2CF-4E2F-9DEC-0AB6DF02C369}" type="parTrans" cxnId="{B585E81E-4538-4FDD-B30B-21ACBAA1A407}">
      <dgm:prSet/>
      <dgm:spPr>
        <a:ln>
          <a:solidFill>
            <a:schemeClr val="bg2">
              <a:lumMod val="40000"/>
              <a:lumOff val="60000"/>
            </a:schemeClr>
          </a:solidFill>
        </a:ln>
      </dgm:spPr>
      <dgm:t>
        <a:bodyPr/>
        <a:lstStyle/>
        <a:p>
          <a:endParaRPr lang="en-US" dirty="0"/>
        </a:p>
      </dgm:t>
    </dgm:pt>
    <dgm:pt modelId="{698F8219-1B82-4F2D-B118-BBA9BE9AF044}" type="sibTrans" cxnId="{B585E81E-4538-4FDD-B30B-21ACBAA1A407}">
      <dgm:prSet/>
      <dgm:spPr/>
      <dgm:t>
        <a:bodyPr/>
        <a:lstStyle/>
        <a:p>
          <a:endParaRPr lang="en-US"/>
        </a:p>
      </dgm:t>
    </dgm:pt>
    <dgm:pt modelId="{6B2C127D-E769-464F-AFF4-67B19833372F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Comité de Reclutamiento</a:t>
          </a:r>
          <a:endParaRPr lang="en-US" dirty="0"/>
        </a:p>
      </dgm:t>
    </dgm:pt>
    <dgm:pt modelId="{49694AC5-38F0-4689-901F-B45BFFE10F5B}" type="parTrans" cxnId="{E2943188-48FA-4180-ADB2-DA54C942EA0B}">
      <dgm:prSet/>
      <dgm:spPr/>
      <dgm:t>
        <a:bodyPr/>
        <a:lstStyle/>
        <a:p>
          <a:endParaRPr lang="en-US" dirty="0"/>
        </a:p>
      </dgm:t>
    </dgm:pt>
    <dgm:pt modelId="{B91529D0-9961-445D-9605-10C1A2816C29}" type="sibTrans" cxnId="{E2943188-48FA-4180-ADB2-DA54C942EA0B}">
      <dgm:prSet/>
      <dgm:spPr/>
      <dgm:t>
        <a:bodyPr/>
        <a:lstStyle/>
        <a:p>
          <a:endParaRPr lang="en-US"/>
        </a:p>
      </dgm:t>
    </dgm:pt>
    <dgm:pt modelId="{E54F9871-1B05-4F6A-B8E9-56F5AD2CF2DC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Director de Actividades para el Consejo</a:t>
          </a:r>
          <a:endParaRPr lang="en-US" dirty="0"/>
        </a:p>
      </dgm:t>
    </dgm:pt>
    <dgm:pt modelId="{67CA69B1-C283-47AA-87CB-01DB27066467}" type="parTrans" cxnId="{460F83F3-6BE6-49AA-AD08-E919AE456426}">
      <dgm:prSet/>
      <dgm:spPr/>
      <dgm:t>
        <a:bodyPr/>
        <a:lstStyle/>
        <a:p>
          <a:endParaRPr lang="en-US" dirty="0"/>
        </a:p>
      </dgm:t>
    </dgm:pt>
    <dgm:pt modelId="{05696D30-16B0-4FD0-AF7B-00C02E2DEA85}" type="sibTrans" cxnId="{460F83F3-6BE6-49AA-AD08-E919AE456426}">
      <dgm:prSet/>
      <dgm:spPr/>
      <dgm:t>
        <a:bodyPr/>
        <a:lstStyle/>
        <a:p>
          <a:endParaRPr lang="en-US"/>
        </a:p>
      </dgm:t>
    </dgm:pt>
    <dgm:pt modelId="{4BA90C00-3921-4501-8D2A-5EEDF115086A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Director de Actividades para la Familia</a:t>
          </a:r>
          <a:endParaRPr lang="en-US" dirty="0"/>
        </a:p>
      </dgm:t>
    </dgm:pt>
    <dgm:pt modelId="{965D3CD7-736D-4A3C-A20B-840CD1E98B3D}" type="parTrans" cxnId="{FE27C859-0EC9-43B4-9A0E-26DF60F3C132}">
      <dgm:prSet/>
      <dgm:spPr/>
      <dgm:t>
        <a:bodyPr/>
        <a:lstStyle/>
        <a:p>
          <a:endParaRPr lang="en-US" dirty="0"/>
        </a:p>
      </dgm:t>
    </dgm:pt>
    <dgm:pt modelId="{12F389F3-6188-4613-ACA7-ADE84A732FAD}" type="sibTrans" cxnId="{FE27C859-0EC9-43B4-9A0E-26DF60F3C132}">
      <dgm:prSet/>
      <dgm:spPr/>
      <dgm:t>
        <a:bodyPr/>
        <a:lstStyle/>
        <a:p>
          <a:endParaRPr lang="en-US"/>
        </a:p>
      </dgm:t>
    </dgm:pt>
    <dgm:pt modelId="{20BBCF72-6198-48B8-9E3C-07D1F516C86A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Director de Actividades Pro Vida</a:t>
          </a:r>
          <a:endParaRPr lang="en-US" dirty="0"/>
        </a:p>
      </dgm:t>
    </dgm:pt>
    <dgm:pt modelId="{3076037C-041F-4462-8C92-EEF2178E6141}" type="parTrans" cxnId="{34014F14-3440-4A59-B5CA-012BDCF8BB17}">
      <dgm:prSet/>
      <dgm:spPr/>
      <dgm:t>
        <a:bodyPr/>
        <a:lstStyle/>
        <a:p>
          <a:endParaRPr lang="en-US" dirty="0"/>
        </a:p>
      </dgm:t>
    </dgm:pt>
    <dgm:pt modelId="{DB4EDB38-9B3D-4C9A-902C-E6049C1935AA}" type="sibTrans" cxnId="{34014F14-3440-4A59-B5CA-012BDCF8BB17}">
      <dgm:prSet/>
      <dgm:spPr/>
      <dgm:t>
        <a:bodyPr/>
        <a:lstStyle/>
        <a:p>
          <a:endParaRPr lang="en-US"/>
        </a:p>
      </dgm:t>
    </dgm:pt>
    <dgm:pt modelId="{9384082C-5D61-4A82-B088-83ED97E408CC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Comité de Retención</a:t>
          </a:r>
          <a:endParaRPr lang="en-US" dirty="0"/>
        </a:p>
      </dgm:t>
    </dgm:pt>
    <dgm:pt modelId="{ED229CA8-437D-49EC-973E-2C6236F01C64}" type="parTrans" cxnId="{1D5FE1CE-7B40-41BC-B0AD-5798F1B009B3}">
      <dgm:prSet/>
      <dgm:spPr/>
      <dgm:t>
        <a:bodyPr/>
        <a:lstStyle/>
        <a:p>
          <a:endParaRPr lang="en-US" dirty="0"/>
        </a:p>
      </dgm:t>
    </dgm:pt>
    <dgm:pt modelId="{FD0F524D-C93F-4015-9896-0CD5B80CBDD7}" type="sibTrans" cxnId="{1D5FE1CE-7B40-41BC-B0AD-5798F1B009B3}">
      <dgm:prSet/>
      <dgm:spPr/>
      <dgm:t>
        <a:bodyPr/>
        <a:lstStyle/>
        <a:p>
          <a:endParaRPr lang="en-US"/>
        </a:p>
      </dgm:t>
    </dgm:pt>
    <dgm:pt modelId="{CADEE9C8-0D23-455E-8C86-962035B2CA88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Comité de Promoción de Seguros</a:t>
          </a:r>
          <a:endParaRPr lang="en-US" dirty="0"/>
        </a:p>
      </dgm:t>
    </dgm:pt>
    <dgm:pt modelId="{975C9D18-4636-4951-919C-8997D781D821}" type="parTrans" cxnId="{8607E523-E217-4500-9AFE-0500AB189BB7}">
      <dgm:prSet/>
      <dgm:spPr/>
      <dgm:t>
        <a:bodyPr/>
        <a:lstStyle/>
        <a:p>
          <a:endParaRPr lang="en-US" dirty="0"/>
        </a:p>
      </dgm:t>
    </dgm:pt>
    <dgm:pt modelId="{358A43CA-AE35-49F1-A312-BCE52D1010DC}" type="sibTrans" cxnId="{8607E523-E217-4500-9AFE-0500AB189BB7}">
      <dgm:prSet/>
      <dgm:spPr/>
      <dgm:t>
        <a:bodyPr/>
        <a:lstStyle/>
        <a:p>
          <a:endParaRPr lang="en-US"/>
        </a:p>
      </dgm:t>
    </dgm:pt>
    <dgm:pt modelId="{5287DDA2-6902-4576-AAA9-2AAEFF7A7FA5}">
      <dgm:prSet phldrT="[Text]"/>
      <dgm:spPr>
        <a:solidFill>
          <a:schemeClr val="accent1">
            <a:lumMod val="75000"/>
          </a:schemeClr>
        </a:solidFill>
        <a:ln>
          <a:solidFill>
            <a:schemeClr val="bg1">
              <a:lumMod val="75000"/>
              <a:lumOff val="25000"/>
            </a:schemeClr>
          </a:solidFill>
        </a:ln>
      </dgm:spPr>
      <dgm:t>
        <a:bodyPr/>
        <a:lstStyle/>
        <a:p>
          <a:r>
            <a:rPr lang="en-US" dirty="0" smtClean="0"/>
            <a:t>Director de Actividades para la Juventud</a:t>
          </a:r>
          <a:endParaRPr lang="en-US" dirty="0"/>
        </a:p>
      </dgm:t>
    </dgm:pt>
    <dgm:pt modelId="{701A1494-51D5-49DF-B532-6C55C5B2C977}" type="parTrans" cxnId="{EAC55EB4-8442-4789-B11B-EEA7E1A4199B}">
      <dgm:prSet/>
      <dgm:spPr/>
      <dgm:t>
        <a:bodyPr/>
        <a:lstStyle/>
        <a:p>
          <a:endParaRPr lang="en-US" dirty="0"/>
        </a:p>
      </dgm:t>
    </dgm:pt>
    <dgm:pt modelId="{756E2FE9-F19E-4094-A453-79C32385DA89}" type="sibTrans" cxnId="{EAC55EB4-8442-4789-B11B-EEA7E1A4199B}">
      <dgm:prSet/>
      <dgm:spPr/>
      <dgm:t>
        <a:bodyPr/>
        <a:lstStyle/>
        <a:p>
          <a:endParaRPr lang="en-US"/>
        </a:p>
      </dgm:t>
    </dgm:pt>
    <dgm:pt modelId="{2B38DF1A-2F90-4A7A-A91F-A3A9A23E2F8E}" type="pres">
      <dgm:prSet presAssocID="{68F1BF1E-72AF-454A-AEDA-765F06642E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C01FE5-2419-44BE-B71E-D1FBE76BB741}" type="pres">
      <dgm:prSet presAssocID="{72B9E5FE-9B2A-4841-A7AA-FD5AED16E0AF}" presName="hierRoot1" presStyleCnt="0">
        <dgm:presLayoutVars>
          <dgm:hierBranch val="init"/>
        </dgm:presLayoutVars>
      </dgm:prSet>
      <dgm:spPr/>
    </dgm:pt>
    <dgm:pt modelId="{DD854170-F149-4884-B0C1-D00EBDEA12A9}" type="pres">
      <dgm:prSet presAssocID="{72B9E5FE-9B2A-4841-A7AA-FD5AED16E0AF}" presName="rootComposite1" presStyleCnt="0"/>
      <dgm:spPr/>
    </dgm:pt>
    <dgm:pt modelId="{201A3CA1-F539-4D02-A83D-95BE2419F7AE}" type="pres">
      <dgm:prSet presAssocID="{72B9E5FE-9B2A-4841-A7AA-FD5AED16E0AF}" presName="rootText1" presStyleLbl="node0" presStyleIdx="0" presStyleCnt="1" custScaleX="338687" custLinFactNeighborX="-2321" custLinFactNeighborY="951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C78999-C231-4A67-A861-571575DCB546}" type="pres">
      <dgm:prSet presAssocID="{72B9E5FE-9B2A-4841-A7AA-FD5AED16E0AF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35C3748-7EAC-4673-A782-290E831451DC}" type="pres">
      <dgm:prSet presAssocID="{72B9E5FE-9B2A-4841-A7AA-FD5AED16E0AF}" presName="hierChild2" presStyleCnt="0"/>
      <dgm:spPr/>
    </dgm:pt>
    <dgm:pt modelId="{98D75E9E-3860-4CF3-8603-85E4313DE035}" type="pres">
      <dgm:prSet presAssocID="{4F75268E-504F-47FB-BB1E-97FEECEB1546}" presName="Name37" presStyleLbl="parChTrans1D2" presStyleIdx="0" presStyleCnt="2"/>
      <dgm:spPr/>
      <dgm:t>
        <a:bodyPr/>
        <a:lstStyle/>
        <a:p>
          <a:endParaRPr lang="en-US"/>
        </a:p>
      </dgm:t>
    </dgm:pt>
    <dgm:pt modelId="{D783EFC6-E156-438B-B450-5D22957B70B5}" type="pres">
      <dgm:prSet presAssocID="{243156D5-B5A7-4A4E-8480-13B61C85D5A0}" presName="hierRoot2" presStyleCnt="0">
        <dgm:presLayoutVars>
          <dgm:hierBranch val="init"/>
        </dgm:presLayoutVars>
      </dgm:prSet>
      <dgm:spPr/>
    </dgm:pt>
    <dgm:pt modelId="{160463FB-50F7-43A5-9B6E-C2A7541A1817}" type="pres">
      <dgm:prSet presAssocID="{243156D5-B5A7-4A4E-8480-13B61C85D5A0}" presName="rootComposite" presStyleCnt="0"/>
      <dgm:spPr/>
    </dgm:pt>
    <dgm:pt modelId="{FCF86CDC-B287-4CA9-9A93-0ABAE5564213}" type="pres">
      <dgm:prSet presAssocID="{243156D5-B5A7-4A4E-8480-13B61C85D5A0}" presName="rootText" presStyleLbl="node2" presStyleIdx="0" presStyleCnt="2" custScaleX="255479" custScaleY="56759" custLinFactNeighborX="-3921" custLinFactNeighborY="363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2D0B9D5-3807-420E-A831-8827AA46538B}" type="pres">
      <dgm:prSet presAssocID="{243156D5-B5A7-4A4E-8480-13B61C85D5A0}" presName="rootConnector" presStyleLbl="node2" presStyleIdx="0" presStyleCnt="2"/>
      <dgm:spPr/>
      <dgm:t>
        <a:bodyPr/>
        <a:lstStyle/>
        <a:p>
          <a:endParaRPr lang="en-US"/>
        </a:p>
      </dgm:t>
    </dgm:pt>
    <dgm:pt modelId="{0D1E4F0B-6FD9-41D2-BF29-FC3826355380}" type="pres">
      <dgm:prSet presAssocID="{243156D5-B5A7-4A4E-8480-13B61C85D5A0}" presName="hierChild4" presStyleCnt="0"/>
      <dgm:spPr/>
    </dgm:pt>
    <dgm:pt modelId="{6FB49C43-4582-429D-9DBA-69E17F2D3C00}" type="pres">
      <dgm:prSet presAssocID="{5C65612E-2267-4145-92F5-2E1CC08C2D22}" presName="Name37" presStyleLbl="parChTrans1D3" presStyleIdx="0" presStyleCnt="9"/>
      <dgm:spPr/>
      <dgm:t>
        <a:bodyPr/>
        <a:lstStyle/>
        <a:p>
          <a:endParaRPr lang="en-US"/>
        </a:p>
      </dgm:t>
    </dgm:pt>
    <dgm:pt modelId="{76EDAE80-639F-4084-AC3E-CC4C94644810}" type="pres">
      <dgm:prSet presAssocID="{4A8E6AA6-63A8-40DA-8ECF-B5434218A190}" presName="hierRoot2" presStyleCnt="0">
        <dgm:presLayoutVars>
          <dgm:hierBranch val="init"/>
        </dgm:presLayoutVars>
      </dgm:prSet>
      <dgm:spPr/>
    </dgm:pt>
    <dgm:pt modelId="{E7F30690-62C9-4DB4-B4B3-6DA547E2ACC4}" type="pres">
      <dgm:prSet presAssocID="{4A8E6AA6-63A8-40DA-8ECF-B5434218A190}" presName="rootComposite" presStyleCnt="0"/>
      <dgm:spPr/>
    </dgm:pt>
    <dgm:pt modelId="{7B399AEF-1DBD-4A82-96CE-4FC244E3548D}" type="pres">
      <dgm:prSet presAssocID="{4A8E6AA6-63A8-40DA-8ECF-B5434218A190}" presName="rootText" presStyleLbl="node3" presStyleIdx="0" presStyleCnt="9" custScaleX="1560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437688-B9AA-4FD1-8FCB-EFEC63461692}" type="pres">
      <dgm:prSet presAssocID="{4A8E6AA6-63A8-40DA-8ECF-B5434218A190}" presName="rootConnector" presStyleLbl="node3" presStyleIdx="0" presStyleCnt="9"/>
      <dgm:spPr/>
      <dgm:t>
        <a:bodyPr/>
        <a:lstStyle/>
        <a:p>
          <a:endParaRPr lang="en-US"/>
        </a:p>
      </dgm:t>
    </dgm:pt>
    <dgm:pt modelId="{758330B5-6494-4785-A449-B9AF3CE25039}" type="pres">
      <dgm:prSet presAssocID="{4A8E6AA6-63A8-40DA-8ECF-B5434218A190}" presName="hierChild4" presStyleCnt="0"/>
      <dgm:spPr/>
    </dgm:pt>
    <dgm:pt modelId="{71A0D222-773D-4488-8533-40BCEB6B5A66}" type="pres">
      <dgm:prSet presAssocID="{4A8E6AA6-63A8-40DA-8ECF-B5434218A190}" presName="hierChild5" presStyleCnt="0"/>
      <dgm:spPr/>
    </dgm:pt>
    <dgm:pt modelId="{77A9A308-335E-4F21-A28B-9F86951906B4}" type="pres">
      <dgm:prSet presAssocID="{016410C2-BF5E-48BA-A489-6AB50E68F61B}" presName="Name37" presStyleLbl="parChTrans1D3" presStyleIdx="1" presStyleCnt="9"/>
      <dgm:spPr/>
      <dgm:t>
        <a:bodyPr/>
        <a:lstStyle/>
        <a:p>
          <a:endParaRPr lang="en-US"/>
        </a:p>
      </dgm:t>
    </dgm:pt>
    <dgm:pt modelId="{8AA5495F-C389-4F6E-90AB-F562BDA8E9CE}" type="pres">
      <dgm:prSet presAssocID="{E03FA8FD-86A0-4C3E-B6BC-2DA66C951C78}" presName="hierRoot2" presStyleCnt="0">
        <dgm:presLayoutVars>
          <dgm:hierBranch val="init"/>
        </dgm:presLayoutVars>
      </dgm:prSet>
      <dgm:spPr/>
    </dgm:pt>
    <dgm:pt modelId="{3C47574D-93D2-4341-8017-36B456A2851D}" type="pres">
      <dgm:prSet presAssocID="{E03FA8FD-86A0-4C3E-B6BC-2DA66C951C78}" presName="rootComposite" presStyleCnt="0"/>
      <dgm:spPr/>
    </dgm:pt>
    <dgm:pt modelId="{DBD19307-4388-4EAB-8CF2-F609CC1B0C14}" type="pres">
      <dgm:prSet presAssocID="{E03FA8FD-86A0-4C3E-B6BC-2DA66C951C78}" presName="rootText" presStyleLbl="node3" presStyleIdx="1" presStyleCnt="9" custScaleX="1560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5C4FF3-87B0-4EF1-9403-D22D77A43759}" type="pres">
      <dgm:prSet presAssocID="{E03FA8FD-86A0-4C3E-B6BC-2DA66C951C78}" presName="rootConnector" presStyleLbl="node3" presStyleIdx="1" presStyleCnt="9"/>
      <dgm:spPr/>
      <dgm:t>
        <a:bodyPr/>
        <a:lstStyle/>
        <a:p>
          <a:endParaRPr lang="en-US"/>
        </a:p>
      </dgm:t>
    </dgm:pt>
    <dgm:pt modelId="{2E3B7173-EF98-4A9C-AF03-71E8CC671EA4}" type="pres">
      <dgm:prSet presAssocID="{E03FA8FD-86A0-4C3E-B6BC-2DA66C951C78}" presName="hierChild4" presStyleCnt="0"/>
      <dgm:spPr/>
    </dgm:pt>
    <dgm:pt modelId="{1FCD7225-12A1-4BA0-8ED9-1D4D37344735}" type="pres">
      <dgm:prSet presAssocID="{E03FA8FD-86A0-4C3E-B6BC-2DA66C951C78}" presName="hierChild5" presStyleCnt="0"/>
      <dgm:spPr/>
    </dgm:pt>
    <dgm:pt modelId="{3C04D0AD-32A3-4EA1-8882-3E21ADCBDCB4}" type="pres">
      <dgm:prSet presAssocID="{67CA69B1-C283-47AA-87CB-01DB27066467}" presName="Name37" presStyleLbl="parChTrans1D3" presStyleIdx="2" presStyleCnt="9"/>
      <dgm:spPr/>
      <dgm:t>
        <a:bodyPr/>
        <a:lstStyle/>
        <a:p>
          <a:endParaRPr lang="en-US"/>
        </a:p>
      </dgm:t>
    </dgm:pt>
    <dgm:pt modelId="{75D70ABF-02AF-4CAC-92E7-B0CE91BBA883}" type="pres">
      <dgm:prSet presAssocID="{E54F9871-1B05-4F6A-B8E9-56F5AD2CF2DC}" presName="hierRoot2" presStyleCnt="0">
        <dgm:presLayoutVars>
          <dgm:hierBranch val="init"/>
        </dgm:presLayoutVars>
      </dgm:prSet>
      <dgm:spPr/>
    </dgm:pt>
    <dgm:pt modelId="{22B3BB57-D95E-41D0-8EFF-4458CD6486F7}" type="pres">
      <dgm:prSet presAssocID="{E54F9871-1B05-4F6A-B8E9-56F5AD2CF2DC}" presName="rootComposite" presStyleCnt="0"/>
      <dgm:spPr/>
    </dgm:pt>
    <dgm:pt modelId="{284457A2-0B78-4271-93EC-8EE82EE1E710}" type="pres">
      <dgm:prSet presAssocID="{E54F9871-1B05-4F6A-B8E9-56F5AD2CF2DC}" presName="rootText" presStyleLbl="node3" presStyleIdx="2" presStyleCnt="9" custScaleX="1560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25C10D-CA34-44D5-AD4A-319611FB95DB}" type="pres">
      <dgm:prSet presAssocID="{E54F9871-1B05-4F6A-B8E9-56F5AD2CF2DC}" presName="rootConnector" presStyleLbl="node3" presStyleIdx="2" presStyleCnt="9"/>
      <dgm:spPr/>
      <dgm:t>
        <a:bodyPr/>
        <a:lstStyle/>
        <a:p>
          <a:endParaRPr lang="en-US"/>
        </a:p>
      </dgm:t>
    </dgm:pt>
    <dgm:pt modelId="{FA08EE1E-DBD2-4EFD-B1BF-F107E4E500B5}" type="pres">
      <dgm:prSet presAssocID="{E54F9871-1B05-4F6A-B8E9-56F5AD2CF2DC}" presName="hierChild4" presStyleCnt="0"/>
      <dgm:spPr/>
    </dgm:pt>
    <dgm:pt modelId="{1D252E96-1DCC-462F-9DEE-4AAE4C4A6103}" type="pres">
      <dgm:prSet presAssocID="{E54F9871-1B05-4F6A-B8E9-56F5AD2CF2DC}" presName="hierChild5" presStyleCnt="0"/>
      <dgm:spPr/>
    </dgm:pt>
    <dgm:pt modelId="{BD0F7B8D-4095-41CB-A8D4-0B6671892991}" type="pres">
      <dgm:prSet presAssocID="{965D3CD7-736D-4A3C-A20B-840CD1E98B3D}" presName="Name37" presStyleLbl="parChTrans1D3" presStyleIdx="3" presStyleCnt="9"/>
      <dgm:spPr/>
      <dgm:t>
        <a:bodyPr/>
        <a:lstStyle/>
        <a:p>
          <a:endParaRPr lang="en-US"/>
        </a:p>
      </dgm:t>
    </dgm:pt>
    <dgm:pt modelId="{0555695A-737F-47FB-9E85-B77977BBFC49}" type="pres">
      <dgm:prSet presAssocID="{4BA90C00-3921-4501-8D2A-5EEDF115086A}" presName="hierRoot2" presStyleCnt="0">
        <dgm:presLayoutVars>
          <dgm:hierBranch val="init"/>
        </dgm:presLayoutVars>
      </dgm:prSet>
      <dgm:spPr/>
    </dgm:pt>
    <dgm:pt modelId="{B468F281-DEC5-4D54-BF76-43DB6E99F9E0}" type="pres">
      <dgm:prSet presAssocID="{4BA90C00-3921-4501-8D2A-5EEDF115086A}" presName="rootComposite" presStyleCnt="0"/>
      <dgm:spPr/>
    </dgm:pt>
    <dgm:pt modelId="{92EBBC25-6D0F-4A8C-B57A-BDB4080AAE4E}" type="pres">
      <dgm:prSet presAssocID="{4BA90C00-3921-4501-8D2A-5EEDF115086A}" presName="rootText" presStyleLbl="node3" presStyleIdx="3" presStyleCnt="9" custScaleX="1560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832F4B-E148-4777-A1D9-DBE2299BF021}" type="pres">
      <dgm:prSet presAssocID="{4BA90C00-3921-4501-8D2A-5EEDF115086A}" presName="rootConnector" presStyleLbl="node3" presStyleIdx="3" presStyleCnt="9"/>
      <dgm:spPr/>
      <dgm:t>
        <a:bodyPr/>
        <a:lstStyle/>
        <a:p>
          <a:endParaRPr lang="en-US"/>
        </a:p>
      </dgm:t>
    </dgm:pt>
    <dgm:pt modelId="{5B670282-72C3-4241-B12C-52215F184382}" type="pres">
      <dgm:prSet presAssocID="{4BA90C00-3921-4501-8D2A-5EEDF115086A}" presName="hierChild4" presStyleCnt="0"/>
      <dgm:spPr/>
    </dgm:pt>
    <dgm:pt modelId="{080AFFC3-1E8F-44F2-A248-F9DB6BB3275D}" type="pres">
      <dgm:prSet presAssocID="{4BA90C00-3921-4501-8D2A-5EEDF115086A}" presName="hierChild5" presStyleCnt="0"/>
      <dgm:spPr/>
    </dgm:pt>
    <dgm:pt modelId="{02BD3846-DA2C-4D22-840C-930E205D22F6}" type="pres">
      <dgm:prSet presAssocID="{3076037C-041F-4462-8C92-EEF2178E6141}" presName="Name37" presStyleLbl="parChTrans1D3" presStyleIdx="4" presStyleCnt="9"/>
      <dgm:spPr/>
      <dgm:t>
        <a:bodyPr/>
        <a:lstStyle/>
        <a:p>
          <a:endParaRPr lang="en-US"/>
        </a:p>
      </dgm:t>
    </dgm:pt>
    <dgm:pt modelId="{5A782883-BB0C-42F8-AD55-8767A81E1037}" type="pres">
      <dgm:prSet presAssocID="{20BBCF72-6198-48B8-9E3C-07D1F516C86A}" presName="hierRoot2" presStyleCnt="0">
        <dgm:presLayoutVars>
          <dgm:hierBranch val="init"/>
        </dgm:presLayoutVars>
      </dgm:prSet>
      <dgm:spPr/>
    </dgm:pt>
    <dgm:pt modelId="{31C13D21-9B64-438E-816E-8530B03E9B28}" type="pres">
      <dgm:prSet presAssocID="{20BBCF72-6198-48B8-9E3C-07D1F516C86A}" presName="rootComposite" presStyleCnt="0"/>
      <dgm:spPr/>
    </dgm:pt>
    <dgm:pt modelId="{78DA824A-B2CF-4699-B7EB-BC4B327A6E2D}" type="pres">
      <dgm:prSet presAssocID="{20BBCF72-6198-48B8-9E3C-07D1F516C86A}" presName="rootText" presStyleLbl="node3" presStyleIdx="4" presStyleCnt="9" custScaleX="1560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0D0978-6925-48E9-A2A0-23F7BFC7AE32}" type="pres">
      <dgm:prSet presAssocID="{20BBCF72-6198-48B8-9E3C-07D1F516C86A}" presName="rootConnector" presStyleLbl="node3" presStyleIdx="4" presStyleCnt="9"/>
      <dgm:spPr/>
      <dgm:t>
        <a:bodyPr/>
        <a:lstStyle/>
        <a:p>
          <a:endParaRPr lang="en-US"/>
        </a:p>
      </dgm:t>
    </dgm:pt>
    <dgm:pt modelId="{A32565E4-6705-4256-AD5C-6ED31FFF784F}" type="pres">
      <dgm:prSet presAssocID="{20BBCF72-6198-48B8-9E3C-07D1F516C86A}" presName="hierChild4" presStyleCnt="0"/>
      <dgm:spPr/>
    </dgm:pt>
    <dgm:pt modelId="{5D88DFDB-0D99-461F-AB72-436F37E0B816}" type="pres">
      <dgm:prSet presAssocID="{20BBCF72-6198-48B8-9E3C-07D1F516C86A}" presName="hierChild5" presStyleCnt="0"/>
      <dgm:spPr/>
    </dgm:pt>
    <dgm:pt modelId="{542C4B07-B7B3-42ED-82F7-C123747F2667}" type="pres">
      <dgm:prSet presAssocID="{701A1494-51D5-49DF-B532-6C55C5B2C977}" presName="Name37" presStyleLbl="parChTrans1D3" presStyleIdx="5" presStyleCnt="9"/>
      <dgm:spPr/>
      <dgm:t>
        <a:bodyPr/>
        <a:lstStyle/>
        <a:p>
          <a:endParaRPr lang="en-US"/>
        </a:p>
      </dgm:t>
    </dgm:pt>
    <dgm:pt modelId="{E5D8CE71-0B88-4FCA-8463-35111D00FE1E}" type="pres">
      <dgm:prSet presAssocID="{5287DDA2-6902-4576-AAA9-2AAEFF7A7FA5}" presName="hierRoot2" presStyleCnt="0">
        <dgm:presLayoutVars>
          <dgm:hierBranch val="init"/>
        </dgm:presLayoutVars>
      </dgm:prSet>
      <dgm:spPr/>
    </dgm:pt>
    <dgm:pt modelId="{D756BA73-35B3-4EFA-AE13-1414783A1D96}" type="pres">
      <dgm:prSet presAssocID="{5287DDA2-6902-4576-AAA9-2AAEFF7A7FA5}" presName="rootComposite" presStyleCnt="0"/>
      <dgm:spPr/>
    </dgm:pt>
    <dgm:pt modelId="{6E5EC959-DE33-4B33-B603-B7B52F050079}" type="pres">
      <dgm:prSet presAssocID="{5287DDA2-6902-4576-AAA9-2AAEFF7A7FA5}" presName="rootText" presStyleLbl="node3" presStyleIdx="5" presStyleCnt="9" custScaleX="157264" custScaleY="100530" custLinFactNeighborX="-1647" custLinFactNeighborY="5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46013F-F21B-4316-84D5-E7A9E8A78008}" type="pres">
      <dgm:prSet presAssocID="{5287DDA2-6902-4576-AAA9-2AAEFF7A7FA5}" presName="rootConnector" presStyleLbl="node3" presStyleIdx="5" presStyleCnt="9"/>
      <dgm:spPr/>
      <dgm:t>
        <a:bodyPr/>
        <a:lstStyle/>
        <a:p>
          <a:endParaRPr lang="en-US"/>
        </a:p>
      </dgm:t>
    </dgm:pt>
    <dgm:pt modelId="{CC405F92-C360-4FC0-9256-977BBD24EDBC}" type="pres">
      <dgm:prSet presAssocID="{5287DDA2-6902-4576-AAA9-2AAEFF7A7FA5}" presName="hierChild4" presStyleCnt="0"/>
      <dgm:spPr/>
    </dgm:pt>
    <dgm:pt modelId="{90EAC16A-48DC-40BB-95C9-B34E7830F230}" type="pres">
      <dgm:prSet presAssocID="{5287DDA2-6902-4576-AAA9-2AAEFF7A7FA5}" presName="hierChild5" presStyleCnt="0"/>
      <dgm:spPr/>
    </dgm:pt>
    <dgm:pt modelId="{B8A1155F-CDD3-45D4-A4FE-FF8F2A3B2FFE}" type="pres">
      <dgm:prSet presAssocID="{243156D5-B5A7-4A4E-8480-13B61C85D5A0}" presName="hierChild5" presStyleCnt="0"/>
      <dgm:spPr/>
    </dgm:pt>
    <dgm:pt modelId="{4FAC6D5D-D3EA-411B-A349-9ABFD40652A2}" type="pres">
      <dgm:prSet presAssocID="{C5FA7CA3-B2CF-4E2F-9DEC-0AB6DF02C369}" presName="Name37" presStyleLbl="parChTrans1D2" presStyleIdx="1" presStyleCnt="2"/>
      <dgm:spPr/>
      <dgm:t>
        <a:bodyPr/>
        <a:lstStyle/>
        <a:p>
          <a:endParaRPr lang="en-US"/>
        </a:p>
      </dgm:t>
    </dgm:pt>
    <dgm:pt modelId="{90E2E379-1195-4B0F-BB6B-ACE54C4CD796}" type="pres">
      <dgm:prSet presAssocID="{A313801F-0919-44EF-9F4B-615CA0A8CBD9}" presName="hierRoot2" presStyleCnt="0">
        <dgm:presLayoutVars>
          <dgm:hierBranch val="init"/>
        </dgm:presLayoutVars>
      </dgm:prSet>
      <dgm:spPr/>
    </dgm:pt>
    <dgm:pt modelId="{B7D9BB4D-E8F0-4B0D-9D75-12BC7683F3FC}" type="pres">
      <dgm:prSet presAssocID="{A313801F-0919-44EF-9F4B-615CA0A8CBD9}" presName="rootComposite" presStyleCnt="0"/>
      <dgm:spPr/>
    </dgm:pt>
    <dgm:pt modelId="{C30B1CD8-1B06-4989-9F36-29554F77BC19}" type="pres">
      <dgm:prSet presAssocID="{A313801F-0919-44EF-9F4B-615CA0A8CBD9}" presName="rootText" presStyleLbl="node2" presStyleIdx="1" presStyleCnt="2" custScaleX="246295" custScaleY="59948" custLinFactNeighborX="2344" custLinFactNeighborY="363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6C4EE0-457E-4837-A019-9EE338177662}" type="pres">
      <dgm:prSet presAssocID="{A313801F-0919-44EF-9F4B-615CA0A8CBD9}" presName="rootConnector" presStyleLbl="node2" presStyleIdx="1" presStyleCnt="2"/>
      <dgm:spPr/>
      <dgm:t>
        <a:bodyPr/>
        <a:lstStyle/>
        <a:p>
          <a:endParaRPr lang="en-US"/>
        </a:p>
      </dgm:t>
    </dgm:pt>
    <dgm:pt modelId="{7E803DD0-D755-4952-A1B3-FAA27537DD9D}" type="pres">
      <dgm:prSet presAssocID="{A313801F-0919-44EF-9F4B-615CA0A8CBD9}" presName="hierChild4" presStyleCnt="0"/>
      <dgm:spPr/>
    </dgm:pt>
    <dgm:pt modelId="{1A2D5890-772A-47FC-A985-98C51F96AC23}" type="pres">
      <dgm:prSet presAssocID="{49694AC5-38F0-4689-901F-B45BFFE10F5B}" presName="Name37" presStyleLbl="parChTrans1D3" presStyleIdx="6" presStyleCnt="9"/>
      <dgm:spPr/>
      <dgm:t>
        <a:bodyPr/>
        <a:lstStyle/>
        <a:p>
          <a:endParaRPr lang="en-US"/>
        </a:p>
      </dgm:t>
    </dgm:pt>
    <dgm:pt modelId="{CB9F93FE-5B35-4CD0-8A0B-61D3FF3A08E1}" type="pres">
      <dgm:prSet presAssocID="{6B2C127D-E769-464F-AFF4-67B19833372F}" presName="hierRoot2" presStyleCnt="0">
        <dgm:presLayoutVars>
          <dgm:hierBranch val="init"/>
        </dgm:presLayoutVars>
      </dgm:prSet>
      <dgm:spPr/>
    </dgm:pt>
    <dgm:pt modelId="{F744E8FB-01C7-4634-A59F-D2741D1B8C4C}" type="pres">
      <dgm:prSet presAssocID="{6B2C127D-E769-464F-AFF4-67B19833372F}" presName="rootComposite" presStyleCnt="0"/>
      <dgm:spPr/>
    </dgm:pt>
    <dgm:pt modelId="{638DFC27-6A70-4FBC-A197-077226479EF7}" type="pres">
      <dgm:prSet presAssocID="{6B2C127D-E769-464F-AFF4-67B19833372F}" presName="rootText" presStyleLbl="node3" presStyleIdx="6" presStyleCnt="9" custScaleX="1907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A30979-D0FE-4B18-B0F0-13424F0A7FE0}" type="pres">
      <dgm:prSet presAssocID="{6B2C127D-E769-464F-AFF4-67B19833372F}" presName="rootConnector" presStyleLbl="node3" presStyleIdx="6" presStyleCnt="9"/>
      <dgm:spPr/>
      <dgm:t>
        <a:bodyPr/>
        <a:lstStyle/>
        <a:p>
          <a:endParaRPr lang="en-US"/>
        </a:p>
      </dgm:t>
    </dgm:pt>
    <dgm:pt modelId="{9D225148-97E8-47B1-80C3-D0D963065941}" type="pres">
      <dgm:prSet presAssocID="{6B2C127D-E769-464F-AFF4-67B19833372F}" presName="hierChild4" presStyleCnt="0"/>
      <dgm:spPr/>
    </dgm:pt>
    <dgm:pt modelId="{E3730458-8EEB-4B39-AB91-1A24F2D96439}" type="pres">
      <dgm:prSet presAssocID="{6B2C127D-E769-464F-AFF4-67B19833372F}" presName="hierChild5" presStyleCnt="0"/>
      <dgm:spPr/>
    </dgm:pt>
    <dgm:pt modelId="{4E7CBD63-D2F4-4B10-9347-0B4D25188847}" type="pres">
      <dgm:prSet presAssocID="{ED229CA8-437D-49EC-973E-2C6236F01C64}" presName="Name37" presStyleLbl="parChTrans1D3" presStyleIdx="7" presStyleCnt="9"/>
      <dgm:spPr/>
      <dgm:t>
        <a:bodyPr/>
        <a:lstStyle/>
        <a:p>
          <a:endParaRPr lang="en-US"/>
        </a:p>
      </dgm:t>
    </dgm:pt>
    <dgm:pt modelId="{CAFB95F0-09F4-413B-92DF-5E1DCBA56EB1}" type="pres">
      <dgm:prSet presAssocID="{9384082C-5D61-4A82-B088-83ED97E408CC}" presName="hierRoot2" presStyleCnt="0">
        <dgm:presLayoutVars>
          <dgm:hierBranch val="init"/>
        </dgm:presLayoutVars>
      </dgm:prSet>
      <dgm:spPr/>
    </dgm:pt>
    <dgm:pt modelId="{41587098-4A9A-437A-9202-3DB9890C7BE6}" type="pres">
      <dgm:prSet presAssocID="{9384082C-5D61-4A82-B088-83ED97E408CC}" presName="rootComposite" presStyleCnt="0"/>
      <dgm:spPr/>
    </dgm:pt>
    <dgm:pt modelId="{4F959D56-F815-4B0C-8BC5-A316271C1A22}" type="pres">
      <dgm:prSet presAssocID="{9384082C-5D61-4A82-B088-83ED97E408CC}" presName="rootText" presStyleLbl="node3" presStyleIdx="7" presStyleCnt="9" custScaleX="1907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0B77C6-7279-424F-8CB2-F2FF4864727C}" type="pres">
      <dgm:prSet presAssocID="{9384082C-5D61-4A82-B088-83ED97E408CC}" presName="rootConnector" presStyleLbl="node3" presStyleIdx="7" presStyleCnt="9"/>
      <dgm:spPr/>
      <dgm:t>
        <a:bodyPr/>
        <a:lstStyle/>
        <a:p>
          <a:endParaRPr lang="en-US"/>
        </a:p>
      </dgm:t>
    </dgm:pt>
    <dgm:pt modelId="{29C19C56-E80B-47CB-A735-50F4906C0F26}" type="pres">
      <dgm:prSet presAssocID="{9384082C-5D61-4A82-B088-83ED97E408CC}" presName="hierChild4" presStyleCnt="0"/>
      <dgm:spPr/>
    </dgm:pt>
    <dgm:pt modelId="{2FACE1B7-464B-4D4B-BEB9-D1943E5A620E}" type="pres">
      <dgm:prSet presAssocID="{9384082C-5D61-4A82-B088-83ED97E408CC}" presName="hierChild5" presStyleCnt="0"/>
      <dgm:spPr/>
    </dgm:pt>
    <dgm:pt modelId="{ED0C73F4-91A4-4A5A-9BDF-8065373D0951}" type="pres">
      <dgm:prSet presAssocID="{975C9D18-4636-4951-919C-8997D781D821}" presName="Name37" presStyleLbl="parChTrans1D3" presStyleIdx="8" presStyleCnt="9"/>
      <dgm:spPr/>
      <dgm:t>
        <a:bodyPr/>
        <a:lstStyle/>
        <a:p>
          <a:endParaRPr lang="en-US"/>
        </a:p>
      </dgm:t>
    </dgm:pt>
    <dgm:pt modelId="{978C0D1D-E976-4394-912B-D83C05F8E4D7}" type="pres">
      <dgm:prSet presAssocID="{CADEE9C8-0D23-455E-8C86-962035B2CA88}" presName="hierRoot2" presStyleCnt="0">
        <dgm:presLayoutVars>
          <dgm:hierBranch val="init"/>
        </dgm:presLayoutVars>
      </dgm:prSet>
      <dgm:spPr/>
    </dgm:pt>
    <dgm:pt modelId="{A6367B45-9216-47B5-BAA0-637468A6CAF4}" type="pres">
      <dgm:prSet presAssocID="{CADEE9C8-0D23-455E-8C86-962035B2CA88}" presName="rootComposite" presStyleCnt="0"/>
      <dgm:spPr/>
    </dgm:pt>
    <dgm:pt modelId="{252B06D9-BDC8-48D8-8EE5-85C65B218560}" type="pres">
      <dgm:prSet presAssocID="{CADEE9C8-0D23-455E-8C86-962035B2CA88}" presName="rootText" presStyleLbl="node3" presStyleIdx="8" presStyleCnt="9" custScaleX="1907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62F143-5F1E-4E42-B8B9-35B59FD4367D}" type="pres">
      <dgm:prSet presAssocID="{CADEE9C8-0D23-455E-8C86-962035B2CA88}" presName="rootConnector" presStyleLbl="node3" presStyleIdx="8" presStyleCnt="9"/>
      <dgm:spPr/>
      <dgm:t>
        <a:bodyPr/>
        <a:lstStyle/>
        <a:p>
          <a:endParaRPr lang="en-US"/>
        </a:p>
      </dgm:t>
    </dgm:pt>
    <dgm:pt modelId="{EE97900E-0CA9-4DB8-AD1B-A3CEA7F62894}" type="pres">
      <dgm:prSet presAssocID="{CADEE9C8-0D23-455E-8C86-962035B2CA88}" presName="hierChild4" presStyleCnt="0"/>
      <dgm:spPr/>
    </dgm:pt>
    <dgm:pt modelId="{3C2EEADB-83D4-44C6-9AFC-1CB3A73E1912}" type="pres">
      <dgm:prSet presAssocID="{CADEE9C8-0D23-455E-8C86-962035B2CA88}" presName="hierChild5" presStyleCnt="0"/>
      <dgm:spPr/>
    </dgm:pt>
    <dgm:pt modelId="{AFD61167-F52C-4E0C-B1BC-5BA1C9AE68B3}" type="pres">
      <dgm:prSet presAssocID="{A313801F-0919-44EF-9F4B-615CA0A8CBD9}" presName="hierChild5" presStyleCnt="0"/>
      <dgm:spPr/>
    </dgm:pt>
    <dgm:pt modelId="{9ACC9A45-D3E8-421B-8AC5-D11E96294BEB}" type="pres">
      <dgm:prSet presAssocID="{72B9E5FE-9B2A-4841-A7AA-FD5AED16E0AF}" presName="hierChild3" presStyleCnt="0"/>
      <dgm:spPr/>
    </dgm:pt>
  </dgm:ptLst>
  <dgm:cxnLst>
    <dgm:cxn modelId="{CF492597-87F0-42FA-A309-3D3427DC36BC}" type="presOf" srcId="{72B9E5FE-9B2A-4841-A7AA-FD5AED16E0AF}" destId="{99C78999-C231-4A67-A861-571575DCB546}" srcOrd="1" destOrd="0" presId="urn:microsoft.com/office/officeart/2005/8/layout/orgChart1"/>
    <dgm:cxn modelId="{0D87193D-60FB-421F-B758-B8C86FD318C5}" type="presOf" srcId="{ED229CA8-437D-49EC-973E-2C6236F01C64}" destId="{4E7CBD63-D2F4-4B10-9347-0B4D25188847}" srcOrd="0" destOrd="0" presId="urn:microsoft.com/office/officeart/2005/8/layout/orgChart1"/>
    <dgm:cxn modelId="{E0657BFF-D662-435D-AC14-14A745B9CDD1}" type="presOf" srcId="{68F1BF1E-72AF-454A-AEDA-765F06642E04}" destId="{2B38DF1A-2F90-4A7A-A91F-A3A9A23E2F8E}" srcOrd="0" destOrd="0" presId="urn:microsoft.com/office/officeart/2005/8/layout/orgChart1"/>
    <dgm:cxn modelId="{56E957C2-8C0D-41C6-9678-7A0F56C594C1}" type="presOf" srcId="{975C9D18-4636-4951-919C-8997D781D821}" destId="{ED0C73F4-91A4-4A5A-9BDF-8065373D0951}" srcOrd="0" destOrd="0" presId="urn:microsoft.com/office/officeart/2005/8/layout/orgChart1"/>
    <dgm:cxn modelId="{00337E89-55E8-4FA9-B77E-A50840621D98}" type="presOf" srcId="{4BA90C00-3921-4501-8D2A-5EEDF115086A}" destId="{92EBBC25-6D0F-4A8C-B57A-BDB4080AAE4E}" srcOrd="0" destOrd="0" presId="urn:microsoft.com/office/officeart/2005/8/layout/orgChart1"/>
    <dgm:cxn modelId="{E234B29C-6D9C-450F-9C4D-D827E31E7EB7}" type="presOf" srcId="{20BBCF72-6198-48B8-9E3C-07D1F516C86A}" destId="{830D0978-6925-48E9-A2A0-23F7BFC7AE32}" srcOrd="1" destOrd="0" presId="urn:microsoft.com/office/officeart/2005/8/layout/orgChart1"/>
    <dgm:cxn modelId="{10E1336A-06F2-402B-8EA5-D61D78F7212C}" type="presOf" srcId="{E54F9871-1B05-4F6A-B8E9-56F5AD2CF2DC}" destId="{284457A2-0B78-4271-93EC-8EE82EE1E710}" srcOrd="0" destOrd="0" presId="urn:microsoft.com/office/officeart/2005/8/layout/orgChart1"/>
    <dgm:cxn modelId="{1D5FE1CE-7B40-41BC-B0AD-5798F1B009B3}" srcId="{A313801F-0919-44EF-9F4B-615CA0A8CBD9}" destId="{9384082C-5D61-4A82-B088-83ED97E408CC}" srcOrd="1" destOrd="0" parTransId="{ED229CA8-437D-49EC-973E-2C6236F01C64}" sibTransId="{FD0F524D-C93F-4015-9896-0CD5B80CBDD7}"/>
    <dgm:cxn modelId="{097655BC-2AB2-4B0C-A035-28DFB776878F}" type="presOf" srcId="{6B2C127D-E769-464F-AFF4-67B19833372F}" destId="{B6A30979-D0FE-4B18-B0F0-13424F0A7FE0}" srcOrd="1" destOrd="0" presId="urn:microsoft.com/office/officeart/2005/8/layout/orgChart1"/>
    <dgm:cxn modelId="{941E0F3F-A113-419B-AD92-446AE7C0BBC8}" type="presOf" srcId="{C5FA7CA3-B2CF-4E2F-9DEC-0AB6DF02C369}" destId="{4FAC6D5D-D3EA-411B-A349-9ABFD40652A2}" srcOrd="0" destOrd="0" presId="urn:microsoft.com/office/officeart/2005/8/layout/orgChart1"/>
    <dgm:cxn modelId="{460F83F3-6BE6-49AA-AD08-E919AE456426}" srcId="{243156D5-B5A7-4A4E-8480-13B61C85D5A0}" destId="{E54F9871-1B05-4F6A-B8E9-56F5AD2CF2DC}" srcOrd="2" destOrd="0" parTransId="{67CA69B1-C283-47AA-87CB-01DB27066467}" sibTransId="{05696D30-16B0-4FD0-AF7B-00C02E2DEA85}"/>
    <dgm:cxn modelId="{B585E81E-4538-4FDD-B30B-21ACBAA1A407}" srcId="{72B9E5FE-9B2A-4841-A7AA-FD5AED16E0AF}" destId="{A313801F-0919-44EF-9F4B-615CA0A8CBD9}" srcOrd="1" destOrd="0" parTransId="{C5FA7CA3-B2CF-4E2F-9DEC-0AB6DF02C369}" sibTransId="{698F8219-1B82-4F2D-B118-BBA9BE9AF044}"/>
    <dgm:cxn modelId="{D1FEF898-B92E-4A18-812F-80107295CEDD}" type="presOf" srcId="{243156D5-B5A7-4A4E-8480-13B61C85D5A0}" destId="{FCF86CDC-B287-4CA9-9A93-0ABAE5564213}" srcOrd="0" destOrd="0" presId="urn:microsoft.com/office/officeart/2005/8/layout/orgChart1"/>
    <dgm:cxn modelId="{09912F55-1D19-495C-95E4-BB2E5EE407DC}" type="presOf" srcId="{6B2C127D-E769-464F-AFF4-67B19833372F}" destId="{638DFC27-6A70-4FBC-A197-077226479EF7}" srcOrd="0" destOrd="0" presId="urn:microsoft.com/office/officeart/2005/8/layout/orgChart1"/>
    <dgm:cxn modelId="{7A5C60F0-D49C-498A-9FD0-843DC8C510F7}" type="presOf" srcId="{A313801F-0919-44EF-9F4B-615CA0A8CBD9}" destId="{C30B1CD8-1B06-4989-9F36-29554F77BC19}" srcOrd="0" destOrd="0" presId="urn:microsoft.com/office/officeart/2005/8/layout/orgChart1"/>
    <dgm:cxn modelId="{EC06E101-8586-4094-AAD5-CCED6EE38389}" type="presOf" srcId="{E03FA8FD-86A0-4C3E-B6BC-2DA66C951C78}" destId="{DBD19307-4388-4EAB-8CF2-F609CC1B0C14}" srcOrd="0" destOrd="0" presId="urn:microsoft.com/office/officeart/2005/8/layout/orgChart1"/>
    <dgm:cxn modelId="{487D2657-1144-44C4-9C59-159A9EF925B4}" type="presOf" srcId="{72B9E5FE-9B2A-4841-A7AA-FD5AED16E0AF}" destId="{201A3CA1-F539-4D02-A83D-95BE2419F7AE}" srcOrd="0" destOrd="0" presId="urn:microsoft.com/office/officeart/2005/8/layout/orgChart1"/>
    <dgm:cxn modelId="{4E5A3709-9BD0-493D-9B6B-200036E816EB}" type="presOf" srcId="{016410C2-BF5E-48BA-A489-6AB50E68F61B}" destId="{77A9A308-335E-4F21-A28B-9F86951906B4}" srcOrd="0" destOrd="0" presId="urn:microsoft.com/office/officeart/2005/8/layout/orgChart1"/>
    <dgm:cxn modelId="{A8CA3EBF-1884-4412-B54D-B04E34135B84}" type="presOf" srcId="{4A8E6AA6-63A8-40DA-8ECF-B5434218A190}" destId="{96437688-B9AA-4FD1-8FCB-EFEC63461692}" srcOrd="1" destOrd="0" presId="urn:microsoft.com/office/officeart/2005/8/layout/orgChart1"/>
    <dgm:cxn modelId="{A9CD35E9-C2D7-49B8-8656-F070993CFBCD}" type="presOf" srcId="{965D3CD7-736D-4A3C-A20B-840CD1E98B3D}" destId="{BD0F7B8D-4095-41CB-A8D4-0B6671892991}" srcOrd="0" destOrd="0" presId="urn:microsoft.com/office/officeart/2005/8/layout/orgChart1"/>
    <dgm:cxn modelId="{431D8063-DEA3-40D7-AE96-C51964A768BD}" type="presOf" srcId="{49694AC5-38F0-4689-901F-B45BFFE10F5B}" destId="{1A2D5890-772A-47FC-A985-98C51F96AC23}" srcOrd="0" destOrd="0" presId="urn:microsoft.com/office/officeart/2005/8/layout/orgChart1"/>
    <dgm:cxn modelId="{4CD80A9D-024D-4FD7-AB73-3DD045B34CDD}" type="presOf" srcId="{5287DDA2-6902-4576-AAA9-2AAEFF7A7FA5}" destId="{6E5EC959-DE33-4B33-B603-B7B52F050079}" srcOrd="0" destOrd="0" presId="urn:microsoft.com/office/officeart/2005/8/layout/orgChart1"/>
    <dgm:cxn modelId="{B0B2B64C-B5F8-4E3A-9EF8-5883C43FBE4D}" srcId="{243156D5-B5A7-4A4E-8480-13B61C85D5A0}" destId="{E03FA8FD-86A0-4C3E-B6BC-2DA66C951C78}" srcOrd="1" destOrd="0" parTransId="{016410C2-BF5E-48BA-A489-6AB50E68F61B}" sibTransId="{CEF0066B-DE7A-43CE-B4C8-A34DF852FCFC}"/>
    <dgm:cxn modelId="{8607E523-E217-4500-9AFE-0500AB189BB7}" srcId="{A313801F-0919-44EF-9F4B-615CA0A8CBD9}" destId="{CADEE9C8-0D23-455E-8C86-962035B2CA88}" srcOrd="2" destOrd="0" parTransId="{975C9D18-4636-4951-919C-8997D781D821}" sibTransId="{358A43CA-AE35-49F1-A312-BCE52D1010DC}"/>
    <dgm:cxn modelId="{F7196F47-5C1B-4711-8B23-00830FD31F27}" type="presOf" srcId="{243156D5-B5A7-4A4E-8480-13B61C85D5A0}" destId="{D2D0B9D5-3807-420E-A831-8827AA46538B}" srcOrd="1" destOrd="0" presId="urn:microsoft.com/office/officeart/2005/8/layout/orgChart1"/>
    <dgm:cxn modelId="{2B942234-A52F-4DFC-8B66-ACC934B3A24A}" type="presOf" srcId="{701A1494-51D5-49DF-B532-6C55C5B2C977}" destId="{542C4B07-B7B3-42ED-82F7-C123747F2667}" srcOrd="0" destOrd="0" presId="urn:microsoft.com/office/officeart/2005/8/layout/orgChart1"/>
    <dgm:cxn modelId="{049A0490-5939-43D4-BF45-3283188CD58A}" type="presOf" srcId="{9384082C-5D61-4A82-B088-83ED97E408CC}" destId="{4F959D56-F815-4B0C-8BC5-A316271C1A22}" srcOrd="0" destOrd="0" presId="urn:microsoft.com/office/officeart/2005/8/layout/orgChart1"/>
    <dgm:cxn modelId="{BDD35499-70DC-4680-82F6-A020C0AC806E}" type="presOf" srcId="{E03FA8FD-86A0-4C3E-B6BC-2DA66C951C78}" destId="{5F5C4FF3-87B0-4EF1-9403-D22D77A43759}" srcOrd="1" destOrd="0" presId="urn:microsoft.com/office/officeart/2005/8/layout/orgChart1"/>
    <dgm:cxn modelId="{34014F14-3440-4A59-B5CA-012BDCF8BB17}" srcId="{243156D5-B5A7-4A4E-8480-13B61C85D5A0}" destId="{20BBCF72-6198-48B8-9E3C-07D1F516C86A}" srcOrd="4" destOrd="0" parTransId="{3076037C-041F-4462-8C92-EEF2178E6141}" sibTransId="{DB4EDB38-9B3D-4C9A-902C-E6049C1935AA}"/>
    <dgm:cxn modelId="{24FDBBAE-2111-4958-8488-ED59CA89BA5B}" type="presOf" srcId="{E54F9871-1B05-4F6A-B8E9-56F5AD2CF2DC}" destId="{2F25C10D-CA34-44D5-AD4A-319611FB95DB}" srcOrd="1" destOrd="0" presId="urn:microsoft.com/office/officeart/2005/8/layout/orgChart1"/>
    <dgm:cxn modelId="{8E211157-F494-4F12-AE39-AA4BE49B876A}" type="presOf" srcId="{4A8E6AA6-63A8-40DA-8ECF-B5434218A190}" destId="{7B399AEF-1DBD-4A82-96CE-4FC244E3548D}" srcOrd="0" destOrd="0" presId="urn:microsoft.com/office/officeart/2005/8/layout/orgChart1"/>
    <dgm:cxn modelId="{EAC55EB4-8442-4789-B11B-EEA7E1A4199B}" srcId="{243156D5-B5A7-4A4E-8480-13B61C85D5A0}" destId="{5287DDA2-6902-4576-AAA9-2AAEFF7A7FA5}" srcOrd="5" destOrd="0" parTransId="{701A1494-51D5-49DF-B532-6C55C5B2C977}" sibTransId="{756E2FE9-F19E-4094-A453-79C32385DA89}"/>
    <dgm:cxn modelId="{67E1E7CF-2A8F-419E-A3D8-C472EBA65036}" type="presOf" srcId="{CADEE9C8-0D23-455E-8C86-962035B2CA88}" destId="{A362F143-5F1E-4E42-B8B9-35B59FD4367D}" srcOrd="1" destOrd="0" presId="urn:microsoft.com/office/officeart/2005/8/layout/orgChart1"/>
    <dgm:cxn modelId="{3C180CE3-C101-4FCC-8631-3381CE9A8D70}" type="presOf" srcId="{5C65612E-2267-4145-92F5-2E1CC08C2D22}" destId="{6FB49C43-4582-429D-9DBA-69E17F2D3C00}" srcOrd="0" destOrd="0" presId="urn:microsoft.com/office/officeart/2005/8/layout/orgChart1"/>
    <dgm:cxn modelId="{DD330337-E1FA-4B78-A39C-B033AC5A7BE3}" type="presOf" srcId="{9384082C-5D61-4A82-B088-83ED97E408CC}" destId="{B20B77C6-7279-424F-8CB2-F2FF4864727C}" srcOrd="1" destOrd="0" presId="urn:microsoft.com/office/officeart/2005/8/layout/orgChart1"/>
    <dgm:cxn modelId="{DB444DF5-F495-4BDB-A69C-8718BCD73306}" type="presOf" srcId="{5287DDA2-6902-4576-AAA9-2AAEFF7A7FA5}" destId="{B846013F-F21B-4316-84D5-E7A9E8A78008}" srcOrd="1" destOrd="0" presId="urn:microsoft.com/office/officeart/2005/8/layout/orgChart1"/>
    <dgm:cxn modelId="{C1F85A02-84DE-408B-A618-A73CD2F91F96}" srcId="{243156D5-B5A7-4A4E-8480-13B61C85D5A0}" destId="{4A8E6AA6-63A8-40DA-8ECF-B5434218A190}" srcOrd="0" destOrd="0" parTransId="{5C65612E-2267-4145-92F5-2E1CC08C2D22}" sibTransId="{DD7D4A2F-68EA-4E7F-B1DA-457CEA966471}"/>
    <dgm:cxn modelId="{6ACB1932-AE27-4C32-9253-95221F192FAD}" type="presOf" srcId="{CADEE9C8-0D23-455E-8C86-962035B2CA88}" destId="{252B06D9-BDC8-48D8-8EE5-85C65B218560}" srcOrd="0" destOrd="0" presId="urn:microsoft.com/office/officeart/2005/8/layout/orgChart1"/>
    <dgm:cxn modelId="{9813397F-4CCA-47B7-887E-EEFB91B94898}" srcId="{72B9E5FE-9B2A-4841-A7AA-FD5AED16E0AF}" destId="{243156D5-B5A7-4A4E-8480-13B61C85D5A0}" srcOrd="0" destOrd="0" parTransId="{4F75268E-504F-47FB-BB1E-97FEECEB1546}" sibTransId="{8C1A0DB0-95AA-404E-AE0C-AFFCD1F6559B}"/>
    <dgm:cxn modelId="{AD956B01-12E6-485E-812D-2E6ADD381E40}" type="presOf" srcId="{67CA69B1-C283-47AA-87CB-01DB27066467}" destId="{3C04D0AD-32A3-4EA1-8882-3E21ADCBDCB4}" srcOrd="0" destOrd="0" presId="urn:microsoft.com/office/officeart/2005/8/layout/orgChart1"/>
    <dgm:cxn modelId="{89D45D5F-B2A9-4ACA-AAEE-169330E8EFFE}" type="presOf" srcId="{3076037C-041F-4462-8C92-EEF2178E6141}" destId="{02BD3846-DA2C-4D22-840C-930E205D22F6}" srcOrd="0" destOrd="0" presId="urn:microsoft.com/office/officeart/2005/8/layout/orgChart1"/>
    <dgm:cxn modelId="{011C6766-6F23-470B-847B-9FC6AF52A93D}" type="presOf" srcId="{4F75268E-504F-47FB-BB1E-97FEECEB1546}" destId="{98D75E9E-3860-4CF3-8603-85E4313DE035}" srcOrd="0" destOrd="0" presId="urn:microsoft.com/office/officeart/2005/8/layout/orgChart1"/>
    <dgm:cxn modelId="{E2943188-48FA-4180-ADB2-DA54C942EA0B}" srcId="{A313801F-0919-44EF-9F4B-615CA0A8CBD9}" destId="{6B2C127D-E769-464F-AFF4-67B19833372F}" srcOrd="0" destOrd="0" parTransId="{49694AC5-38F0-4689-901F-B45BFFE10F5B}" sibTransId="{B91529D0-9961-445D-9605-10C1A2816C29}"/>
    <dgm:cxn modelId="{A4740193-B0E1-41F5-A73A-C789B1AD2813}" type="presOf" srcId="{4BA90C00-3921-4501-8D2A-5EEDF115086A}" destId="{13832F4B-E148-4777-A1D9-DBE2299BF021}" srcOrd="1" destOrd="0" presId="urn:microsoft.com/office/officeart/2005/8/layout/orgChart1"/>
    <dgm:cxn modelId="{66711FFC-644B-431D-AAAA-C3AB2BB89256}" type="presOf" srcId="{A313801F-0919-44EF-9F4B-615CA0A8CBD9}" destId="{886C4EE0-457E-4837-A019-9EE338177662}" srcOrd="1" destOrd="0" presId="urn:microsoft.com/office/officeart/2005/8/layout/orgChart1"/>
    <dgm:cxn modelId="{8045AE43-69E8-4FD9-873B-DB544E50BE2D}" srcId="{68F1BF1E-72AF-454A-AEDA-765F06642E04}" destId="{72B9E5FE-9B2A-4841-A7AA-FD5AED16E0AF}" srcOrd="0" destOrd="0" parTransId="{991642B6-FD5E-4C21-8A53-A5998E280CBF}" sibTransId="{9EEFE770-BBF1-4F67-81E5-663EBAA2F72F}"/>
    <dgm:cxn modelId="{85C1799F-A66A-4BF6-89D5-9129DFC4DA51}" type="presOf" srcId="{20BBCF72-6198-48B8-9E3C-07D1F516C86A}" destId="{78DA824A-B2CF-4699-B7EB-BC4B327A6E2D}" srcOrd="0" destOrd="0" presId="urn:microsoft.com/office/officeart/2005/8/layout/orgChart1"/>
    <dgm:cxn modelId="{FE27C859-0EC9-43B4-9A0E-26DF60F3C132}" srcId="{243156D5-B5A7-4A4E-8480-13B61C85D5A0}" destId="{4BA90C00-3921-4501-8D2A-5EEDF115086A}" srcOrd="3" destOrd="0" parTransId="{965D3CD7-736D-4A3C-A20B-840CD1E98B3D}" sibTransId="{12F389F3-6188-4613-ACA7-ADE84A732FAD}"/>
    <dgm:cxn modelId="{DAE3D321-C49F-456C-A0AF-C612D8CDBE84}" type="presParOf" srcId="{2B38DF1A-2F90-4A7A-A91F-A3A9A23E2F8E}" destId="{24C01FE5-2419-44BE-B71E-D1FBE76BB741}" srcOrd="0" destOrd="0" presId="urn:microsoft.com/office/officeart/2005/8/layout/orgChart1"/>
    <dgm:cxn modelId="{3614BBB1-EC4C-475A-9992-2B8BF79EE078}" type="presParOf" srcId="{24C01FE5-2419-44BE-B71E-D1FBE76BB741}" destId="{DD854170-F149-4884-B0C1-D00EBDEA12A9}" srcOrd="0" destOrd="0" presId="urn:microsoft.com/office/officeart/2005/8/layout/orgChart1"/>
    <dgm:cxn modelId="{94E9ACEA-485A-40DD-95AA-23EE86E9B701}" type="presParOf" srcId="{DD854170-F149-4884-B0C1-D00EBDEA12A9}" destId="{201A3CA1-F539-4D02-A83D-95BE2419F7AE}" srcOrd="0" destOrd="0" presId="urn:microsoft.com/office/officeart/2005/8/layout/orgChart1"/>
    <dgm:cxn modelId="{AC0E2492-DB87-45E2-BF13-8CF2CFF04C50}" type="presParOf" srcId="{DD854170-F149-4884-B0C1-D00EBDEA12A9}" destId="{99C78999-C231-4A67-A861-571575DCB546}" srcOrd="1" destOrd="0" presId="urn:microsoft.com/office/officeart/2005/8/layout/orgChart1"/>
    <dgm:cxn modelId="{990EC95C-8336-4EE7-84F4-09D8475959FE}" type="presParOf" srcId="{24C01FE5-2419-44BE-B71E-D1FBE76BB741}" destId="{635C3748-7EAC-4673-A782-290E831451DC}" srcOrd="1" destOrd="0" presId="urn:microsoft.com/office/officeart/2005/8/layout/orgChart1"/>
    <dgm:cxn modelId="{C1202DBC-5F7E-4B4D-A877-4255F3883212}" type="presParOf" srcId="{635C3748-7EAC-4673-A782-290E831451DC}" destId="{98D75E9E-3860-4CF3-8603-85E4313DE035}" srcOrd="0" destOrd="0" presId="urn:microsoft.com/office/officeart/2005/8/layout/orgChart1"/>
    <dgm:cxn modelId="{6288B12C-3664-498C-8F68-D753581E640C}" type="presParOf" srcId="{635C3748-7EAC-4673-A782-290E831451DC}" destId="{D783EFC6-E156-438B-B450-5D22957B70B5}" srcOrd="1" destOrd="0" presId="urn:microsoft.com/office/officeart/2005/8/layout/orgChart1"/>
    <dgm:cxn modelId="{BAE07398-DF71-4D42-B02D-104955F03E75}" type="presParOf" srcId="{D783EFC6-E156-438B-B450-5D22957B70B5}" destId="{160463FB-50F7-43A5-9B6E-C2A7541A1817}" srcOrd="0" destOrd="0" presId="urn:microsoft.com/office/officeart/2005/8/layout/orgChart1"/>
    <dgm:cxn modelId="{3A127597-CFDD-4DF3-AED3-DAA22A463B9F}" type="presParOf" srcId="{160463FB-50F7-43A5-9B6E-C2A7541A1817}" destId="{FCF86CDC-B287-4CA9-9A93-0ABAE5564213}" srcOrd="0" destOrd="0" presId="urn:microsoft.com/office/officeart/2005/8/layout/orgChart1"/>
    <dgm:cxn modelId="{8A831AAC-8F2D-4D54-9182-372821CCCFFE}" type="presParOf" srcId="{160463FB-50F7-43A5-9B6E-C2A7541A1817}" destId="{D2D0B9D5-3807-420E-A831-8827AA46538B}" srcOrd="1" destOrd="0" presId="urn:microsoft.com/office/officeart/2005/8/layout/orgChart1"/>
    <dgm:cxn modelId="{CA0F4CB6-2DE0-4ACC-85AF-F70C792176AA}" type="presParOf" srcId="{D783EFC6-E156-438B-B450-5D22957B70B5}" destId="{0D1E4F0B-6FD9-41D2-BF29-FC3826355380}" srcOrd="1" destOrd="0" presId="urn:microsoft.com/office/officeart/2005/8/layout/orgChart1"/>
    <dgm:cxn modelId="{77E4E6C6-4845-4486-BCC1-9684C3326A0A}" type="presParOf" srcId="{0D1E4F0B-6FD9-41D2-BF29-FC3826355380}" destId="{6FB49C43-4582-429D-9DBA-69E17F2D3C00}" srcOrd="0" destOrd="0" presId="urn:microsoft.com/office/officeart/2005/8/layout/orgChart1"/>
    <dgm:cxn modelId="{11A63712-9FEB-4344-A297-77695A72388E}" type="presParOf" srcId="{0D1E4F0B-6FD9-41D2-BF29-FC3826355380}" destId="{76EDAE80-639F-4084-AC3E-CC4C94644810}" srcOrd="1" destOrd="0" presId="urn:microsoft.com/office/officeart/2005/8/layout/orgChart1"/>
    <dgm:cxn modelId="{122F5139-09F1-4E47-B006-C330534E18C6}" type="presParOf" srcId="{76EDAE80-639F-4084-AC3E-CC4C94644810}" destId="{E7F30690-62C9-4DB4-B4B3-6DA547E2ACC4}" srcOrd="0" destOrd="0" presId="urn:microsoft.com/office/officeart/2005/8/layout/orgChart1"/>
    <dgm:cxn modelId="{F6C3E36F-283E-4069-A7FA-2AF3129B2B1A}" type="presParOf" srcId="{E7F30690-62C9-4DB4-B4B3-6DA547E2ACC4}" destId="{7B399AEF-1DBD-4A82-96CE-4FC244E3548D}" srcOrd="0" destOrd="0" presId="urn:microsoft.com/office/officeart/2005/8/layout/orgChart1"/>
    <dgm:cxn modelId="{BEFC15EE-6FCB-4E62-9943-867AEBA624FA}" type="presParOf" srcId="{E7F30690-62C9-4DB4-B4B3-6DA547E2ACC4}" destId="{96437688-B9AA-4FD1-8FCB-EFEC63461692}" srcOrd="1" destOrd="0" presId="urn:microsoft.com/office/officeart/2005/8/layout/orgChart1"/>
    <dgm:cxn modelId="{8EB93F2A-1702-4063-9376-93E50A04E7CE}" type="presParOf" srcId="{76EDAE80-639F-4084-AC3E-CC4C94644810}" destId="{758330B5-6494-4785-A449-B9AF3CE25039}" srcOrd="1" destOrd="0" presId="urn:microsoft.com/office/officeart/2005/8/layout/orgChart1"/>
    <dgm:cxn modelId="{50E55370-E074-4C19-881C-10E702785EDE}" type="presParOf" srcId="{76EDAE80-639F-4084-AC3E-CC4C94644810}" destId="{71A0D222-773D-4488-8533-40BCEB6B5A66}" srcOrd="2" destOrd="0" presId="urn:microsoft.com/office/officeart/2005/8/layout/orgChart1"/>
    <dgm:cxn modelId="{1AA0702D-9AAD-4E69-ABBE-C443467EC248}" type="presParOf" srcId="{0D1E4F0B-6FD9-41D2-BF29-FC3826355380}" destId="{77A9A308-335E-4F21-A28B-9F86951906B4}" srcOrd="2" destOrd="0" presId="urn:microsoft.com/office/officeart/2005/8/layout/orgChart1"/>
    <dgm:cxn modelId="{EFDC2897-7CE9-4189-A104-AA806C6AE6E5}" type="presParOf" srcId="{0D1E4F0B-6FD9-41D2-BF29-FC3826355380}" destId="{8AA5495F-C389-4F6E-90AB-F562BDA8E9CE}" srcOrd="3" destOrd="0" presId="urn:microsoft.com/office/officeart/2005/8/layout/orgChart1"/>
    <dgm:cxn modelId="{45D9BC7C-4303-46CB-8112-C13600FEE77E}" type="presParOf" srcId="{8AA5495F-C389-4F6E-90AB-F562BDA8E9CE}" destId="{3C47574D-93D2-4341-8017-36B456A2851D}" srcOrd="0" destOrd="0" presId="urn:microsoft.com/office/officeart/2005/8/layout/orgChart1"/>
    <dgm:cxn modelId="{8ABD4484-C5D6-4685-8FCA-B91D8A03CE51}" type="presParOf" srcId="{3C47574D-93D2-4341-8017-36B456A2851D}" destId="{DBD19307-4388-4EAB-8CF2-F609CC1B0C14}" srcOrd="0" destOrd="0" presId="urn:microsoft.com/office/officeart/2005/8/layout/orgChart1"/>
    <dgm:cxn modelId="{C6123472-07BB-4EED-9114-CB8B0E687FE6}" type="presParOf" srcId="{3C47574D-93D2-4341-8017-36B456A2851D}" destId="{5F5C4FF3-87B0-4EF1-9403-D22D77A43759}" srcOrd="1" destOrd="0" presId="urn:microsoft.com/office/officeart/2005/8/layout/orgChart1"/>
    <dgm:cxn modelId="{E6E5BE48-B699-4004-9186-28487DF41B64}" type="presParOf" srcId="{8AA5495F-C389-4F6E-90AB-F562BDA8E9CE}" destId="{2E3B7173-EF98-4A9C-AF03-71E8CC671EA4}" srcOrd="1" destOrd="0" presId="urn:microsoft.com/office/officeart/2005/8/layout/orgChart1"/>
    <dgm:cxn modelId="{EAF53868-78C1-4814-AE3E-E9DADCDA4576}" type="presParOf" srcId="{8AA5495F-C389-4F6E-90AB-F562BDA8E9CE}" destId="{1FCD7225-12A1-4BA0-8ED9-1D4D37344735}" srcOrd="2" destOrd="0" presId="urn:microsoft.com/office/officeart/2005/8/layout/orgChart1"/>
    <dgm:cxn modelId="{0B479A3C-1E68-4712-A14B-D9A803F8DD14}" type="presParOf" srcId="{0D1E4F0B-6FD9-41D2-BF29-FC3826355380}" destId="{3C04D0AD-32A3-4EA1-8882-3E21ADCBDCB4}" srcOrd="4" destOrd="0" presId="urn:microsoft.com/office/officeart/2005/8/layout/orgChart1"/>
    <dgm:cxn modelId="{75D62F05-12A1-4950-8744-6D9791ED6CE8}" type="presParOf" srcId="{0D1E4F0B-6FD9-41D2-BF29-FC3826355380}" destId="{75D70ABF-02AF-4CAC-92E7-B0CE91BBA883}" srcOrd="5" destOrd="0" presId="urn:microsoft.com/office/officeart/2005/8/layout/orgChart1"/>
    <dgm:cxn modelId="{343352E3-DA7C-48A2-AFC5-F1B49F7BCF4B}" type="presParOf" srcId="{75D70ABF-02AF-4CAC-92E7-B0CE91BBA883}" destId="{22B3BB57-D95E-41D0-8EFF-4458CD6486F7}" srcOrd="0" destOrd="0" presId="urn:microsoft.com/office/officeart/2005/8/layout/orgChart1"/>
    <dgm:cxn modelId="{E8DCF7E7-33D8-42AB-BD88-D9148F14D6E7}" type="presParOf" srcId="{22B3BB57-D95E-41D0-8EFF-4458CD6486F7}" destId="{284457A2-0B78-4271-93EC-8EE82EE1E710}" srcOrd="0" destOrd="0" presId="urn:microsoft.com/office/officeart/2005/8/layout/orgChart1"/>
    <dgm:cxn modelId="{4BC84366-02D3-4756-B39A-22EDD1EFB09F}" type="presParOf" srcId="{22B3BB57-D95E-41D0-8EFF-4458CD6486F7}" destId="{2F25C10D-CA34-44D5-AD4A-319611FB95DB}" srcOrd="1" destOrd="0" presId="urn:microsoft.com/office/officeart/2005/8/layout/orgChart1"/>
    <dgm:cxn modelId="{FA07447D-CDD0-4E6E-B01C-4904B54B362E}" type="presParOf" srcId="{75D70ABF-02AF-4CAC-92E7-B0CE91BBA883}" destId="{FA08EE1E-DBD2-4EFD-B1BF-F107E4E500B5}" srcOrd="1" destOrd="0" presId="urn:microsoft.com/office/officeart/2005/8/layout/orgChart1"/>
    <dgm:cxn modelId="{9FF72280-195C-47A1-93B1-89DB54C7DDF8}" type="presParOf" srcId="{75D70ABF-02AF-4CAC-92E7-B0CE91BBA883}" destId="{1D252E96-1DCC-462F-9DEE-4AAE4C4A6103}" srcOrd="2" destOrd="0" presId="urn:microsoft.com/office/officeart/2005/8/layout/orgChart1"/>
    <dgm:cxn modelId="{4CD590C5-2BF4-4FB2-AC3F-56E854CA538E}" type="presParOf" srcId="{0D1E4F0B-6FD9-41D2-BF29-FC3826355380}" destId="{BD0F7B8D-4095-41CB-A8D4-0B6671892991}" srcOrd="6" destOrd="0" presId="urn:microsoft.com/office/officeart/2005/8/layout/orgChart1"/>
    <dgm:cxn modelId="{35909F50-D95E-4A44-A811-20B9DDAAB750}" type="presParOf" srcId="{0D1E4F0B-6FD9-41D2-BF29-FC3826355380}" destId="{0555695A-737F-47FB-9E85-B77977BBFC49}" srcOrd="7" destOrd="0" presId="urn:microsoft.com/office/officeart/2005/8/layout/orgChart1"/>
    <dgm:cxn modelId="{ED50C2FE-0074-416F-8D60-5347BAE704AB}" type="presParOf" srcId="{0555695A-737F-47FB-9E85-B77977BBFC49}" destId="{B468F281-DEC5-4D54-BF76-43DB6E99F9E0}" srcOrd="0" destOrd="0" presId="urn:microsoft.com/office/officeart/2005/8/layout/orgChart1"/>
    <dgm:cxn modelId="{8DCFB723-D31A-4DE8-8684-94D3F385983F}" type="presParOf" srcId="{B468F281-DEC5-4D54-BF76-43DB6E99F9E0}" destId="{92EBBC25-6D0F-4A8C-B57A-BDB4080AAE4E}" srcOrd="0" destOrd="0" presId="urn:microsoft.com/office/officeart/2005/8/layout/orgChart1"/>
    <dgm:cxn modelId="{C312D189-D009-4C2C-847C-F4C8FAA33D96}" type="presParOf" srcId="{B468F281-DEC5-4D54-BF76-43DB6E99F9E0}" destId="{13832F4B-E148-4777-A1D9-DBE2299BF021}" srcOrd="1" destOrd="0" presId="urn:microsoft.com/office/officeart/2005/8/layout/orgChart1"/>
    <dgm:cxn modelId="{7F2688E1-DF3C-4170-8EBD-F97F3AF82536}" type="presParOf" srcId="{0555695A-737F-47FB-9E85-B77977BBFC49}" destId="{5B670282-72C3-4241-B12C-52215F184382}" srcOrd="1" destOrd="0" presId="urn:microsoft.com/office/officeart/2005/8/layout/orgChart1"/>
    <dgm:cxn modelId="{974E7006-0710-4E1A-A373-01B5DEC0EDE1}" type="presParOf" srcId="{0555695A-737F-47FB-9E85-B77977BBFC49}" destId="{080AFFC3-1E8F-44F2-A248-F9DB6BB3275D}" srcOrd="2" destOrd="0" presId="urn:microsoft.com/office/officeart/2005/8/layout/orgChart1"/>
    <dgm:cxn modelId="{6FA1C05F-A895-4B8B-85C1-C1CC6F7DD9C9}" type="presParOf" srcId="{0D1E4F0B-6FD9-41D2-BF29-FC3826355380}" destId="{02BD3846-DA2C-4D22-840C-930E205D22F6}" srcOrd="8" destOrd="0" presId="urn:microsoft.com/office/officeart/2005/8/layout/orgChart1"/>
    <dgm:cxn modelId="{6E312D55-7E8C-4642-A80C-9AEF45606C73}" type="presParOf" srcId="{0D1E4F0B-6FD9-41D2-BF29-FC3826355380}" destId="{5A782883-BB0C-42F8-AD55-8767A81E1037}" srcOrd="9" destOrd="0" presId="urn:microsoft.com/office/officeart/2005/8/layout/orgChart1"/>
    <dgm:cxn modelId="{0F44CF69-DFB4-4569-8038-F13763A9F2B0}" type="presParOf" srcId="{5A782883-BB0C-42F8-AD55-8767A81E1037}" destId="{31C13D21-9B64-438E-816E-8530B03E9B28}" srcOrd="0" destOrd="0" presId="urn:microsoft.com/office/officeart/2005/8/layout/orgChart1"/>
    <dgm:cxn modelId="{FDF56D9D-7766-4AC1-8CBC-0ECDB66F5790}" type="presParOf" srcId="{31C13D21-9B64-438E-816E-8530B03E9B28}" destId="{78DA824A-B2CF-4699-B7EB-BC4B327A6E2D}" srcOrd="0" destOrd="0" presId="urn:microsoft.com/office/officeart/2005/8/layout/orgChart1"/>
    <dgm:cxn modelId="{6428F63F-4510-4162-8DC5-3E0598980898}" type="presParOf" srcId="{31C13D21-9B64-438E-816E-8530B03E9B28}" destId="{830D0978-6925-48E9-A2A0-23F7BFC7AE32}" srcOrd="1" destOrd="0" presId="urn:microsoft.com/office/officeart/2005/8/layout/orgChart1"/>
    <dgm:cxn modelId="{04ACC209-CC65-4FA2-B71D-A619FF7436F9}" type="presParOf" srcId="{5A782883-BB0C-42F8-AD55-8767A81E1037}" destId="{A32565E4-6705-4256-AD5C-6ED31FFF784F}" srcOrd="1" destOrd="0" presId="urn:microsoft.com/office/officeart/2005/8/layout/orgChart1"/>
    <dgm:cxn modelId="{96734968-4A46-4811-9246-AA725C8E3148}" type="presParOf" srcId="{5A782883-BB0C-42F8-AD55-8767A81E1037}" destId="{5D88DFDB-0D99-461F-AB72-436F37E0B816}" srcOrd="2" destOrd="0" presId="urn:microsoft.com/office/officeart/2005/8/layout/orgChart1"/>
    <dgm:cxn modelId="{FC41B2B1-0DE7-42FD-95F6-C245E86ADE1D}" type="presParOf" srcId="{0D1E4F0B-6FD9-41D2-BF29-FC3826355380}" destId="{542C4B07-B7B3-42ED-82F7-C123747F2667}" srcOrd="10" destOrd="0" presId="urn:microsoft.com/office/officeart/2005/8/layout/orgChart1"/>
    <dgm:cxn modelId="{CEA7943B-B1AF-42F2-A958-25623D080174}" type="presParOf" srcId="{0D1E4F0B-6FD9-41D2-BF29-FC3826355380}" destId="{E5D8CE71-0B88-4FCA-8463-35111D00FE1E}" srcOrd="11" destOrd="0" presId="urn:microsoft.com/office/officeart/2005/8/layout/orgChart1"/>
    <dgm:cxn modelId="{89EDD510-2D27-418C-9618-F922706FB49B}" type="presParOf" srcId="{E5D8CE71-0B88-4FCA-8463-35111D00FE1E}" destId="{D756BA73-35B3-4EFA-AE13-1414783A1D96}" srcOrd="0" destOrd="0" presId="urn:microsoft.com/office/officeart/2005/8/layout/orgChart1"/>
    <dgm:cxn modelId="{DDA75356-5F9B-420B-BEE2-A7F3130ECEED}" type="presParOf" srcId="{D756BA73-35B3-4EFA-AE13-1414783A1D96}" destId="{6E5EC959-DE33-4B33-B603-B7B52F050079}" srcOrd="0" destOrd="0" presId="urn:microsoft.com/office/officeart/2005/8/layout/orgChart1"/>
    <dgm:cxn modelId="{498F6455-BCCB-4419-8CB7-EAF6080A23E6}" type="presParOf" srcId="{D756BA73-35B3-4EFA-AE13-1414783A1D96}" destId="{B846013F-F21B-4316-84D5-E7A9E8A78008}" srcOrd="1" destOrd="0" presId="urn:microsoft.com/office/officeart/2005/8/layout/orgChart1"/>
    <dgm:cxn modelId="{4827ED23-2EFA-4194-9408-3749D8B2AF62}" type="presParOf" srcId="{E5D8CE71-0B88-4FCA-8463-35111D00FE1E}" destId="{CC405F92-C360-4FC0-9256-977BBD24EDBC}" srcOrd="1" destOrd="0" presId="urn:microsoft.com/office/officeart/2005/8/layout/orgChart1"/>
    <dgm:cxn modelId="{E25C8084-B7D8-4619-A641-8F1EEA37A6F3}" type="presParOf" srcId="{E5D8CE71-0B88-4FCA-8463-35111D00FE1E}" destId="{90EAC16A-48DC-40BB-95C9-B34E7830F230}" srcOrd="2" destOrd="0" presId="urn:microsoft.com/office/officeart/2005/8/layout/orgChart1"/>
    <dgm:cxn modelId="{11D46668-AE2A-43E0-8E14-AF4581995C4A}" type="presParOf" srcId="{D783EFC6-E156-438B-B450-5D22957B70B5}" destId="{B8A1155F-CDD3-45D4-A4FE-FF8F2A3B2FFE}" srcOrd="2" destOrd="0" presId="urn:microsoft.com/office/officeart/2005/8/layout/orgChart1"/>
    <dgm:cxn modelId="{B06139C7-2038-4F92-BAD8-2B52794DCE60}" type="presParOf" srcId="{635C3748-7EAC-4673-A782-290E831451DC}" destId="{4FAC6D5D-D3EA-411B-A349-9ABFD40652A2}" srcOrd="2" destOrd="0" presId="urn:microsoft.com/office/officeart/2005/8/layout/orgChart1"/>
    <dgm:cxn modelId="{A8BCAF56-D1D7-4B28-9A1C-29755418D2F7}" type="presParOf" srcId="{635C3748-7EAC-4673-A782-290E831451DC}" destId="{90E2E379-1195-4B0F-BB6B-ACE54C4CD796}" srcOrd="3" destOrd="0" presId="urn:microsoft.com/office/officeart/2005/8/layout/orgChart1"/>
    <dgm:cxn modelId="{FFBE1F16-B1B8-40D6-8449-580E03FDAF2D}" type="presParOf" srcId="{90E2E379-1195-4B0F-BB6B-ACE54C4CD796}" destId="{B7D9BB4D-E8F0-4B0D-9D75-12BC7683F3FC}" srcOrd="0" destOrd="0" presId="urn:microsoft.com/office/officeart/2005/8/layout/orgChart1"/>
    <dgm:cxn modelId="{A2A54509-936B-4107-97C7-3C210CDEA4F4}" type="presParOf" srcId="{B7D9BB4D-E8F0-4B0D-9D75-12BC7683F3FC}" destId="{C30B1CD8-1B06-4989-9F36-29554F77BC19}" srcOrd="0" destOrd="0" presId="urn:microsoft.com/office/officeart/2005/8/layout/orgChart1"/>
    <dgm:cxn modelId="{17593756-2038-4DD1-8D5E-6216BCC094CE}" type="presParOf" srcId="{B7D9BB4D-E8F0-4B0D-9D75-12BC7683F3FC}" destId="{886C4EE0-457E-4837-A019-9EE338177662}" srcOrd="1" destOrd="0" presId="urn:microsoft.com/office/officeart/2005/8/layout/orgChart1"/>
    <dgm:cxn modelId="{09D9E538-05AD-45F6-A0F2-1859F81A3D62}" type="presParOf" srcId="{90E2E379-1195-4B0F-BB6B-ACE54C4CD796}" destId="{7E803DD0-D755-4952-A1B3-FAA27537DD9D}" srcOrd="1" destOrd="0" presId="urn:microsoft.com/office/officeart/2005/8/layout/orgChart1"/>
    <dgm:cxn modelId="{643FC8D0-DCED-429D-BCF8-08B9033341C8}" type="presParOf" srcId="{7E803DD0-D755-4952-A1B3-FAA27537DD9D}" destId="{1A2D5890-772A-47FC-A985-98C51F96AC23}" srcOrd="0" destOrd="0" presId="urn:microsoft.com/office/officeart/2005/8/layout/orgChart1"/>
    <dgm:cxn modelId="{9CD63187-D436-438A-A865-76CB999A8285}" type="presParOf" srcId="{7E803DD0-D755-4952-A1B3-FAA27537DD9D}" destId="{CB9F93FE-5B35-4CD0-8A0B-61D3FF3A08E1}" srcOrd="1" destOrd="0" presId="urn:microsoft.com/office/officeart/2005/8/layout/orgChart1"/>
    <dgm:cxn modelId="{DC316DCF-5BD9-4ED0-ABE5-3744D2B969CA}" type="presParOf" srcId="{CB9F93FE-5B35-4CD0-8A0B-61D3FF3A08E1}" destId="{F744E8FB-01C7-4634-A59F-D2741D1B8C4C}" srcOrd="0" destOrd="0" presId="urn:microsoft.com/office/officeart/2005/8/layout/orgChart1"/>
    <dgm:cxn modelId="{513B7DE5-F788-4015-87D3-2992EDF3EEDD}" type="presParOf" srcId="{F744E8FB-01C7-4634-A59F-D2741D1B8C4C}" destId="{638DFC27-6A70-4FBC-A197-077226479EF7}" srcOrd="0" destOrd="0" presId="urn:microsoft.com/office/officeart/2005/8/layout/orgChart1"/>
    <dgm:cxn modelId="{3C462DC8-7CFF-4534-A60E-EA3C86B06CA0}" type="presParOf" srcId="{F744E8FB-01C7-4634-A59F-D2741D1B8C4C}" destId="{B6A30979-D0FE-4B18-B0F0-13424F0A7FE0}" srcOrd="1" destOrd="0" presId="urn:microsoft.com/office/officeart/2005/8/layout/orgChart1"/>
    <dgm:cxn modelId="{E2F01E9C-381D-458A-A11A-18592D4943A5}" type="presParOf" srcId="{CB9F93FE-5B35-4CD0-8A0B-61D3FF3A08E1}" destId="{9D225148-97E8-47B1-80C3-D0D963065941}" srcOrd="1" destOrd="0" presId="urn:microsoft.com/office/officeart/2005/8/layout/orgChart1"/>
    <dgm:cxn modelId="{B4C5641E-06C7-4295-8B8E-CB491AA51579}" type="presParOf" srcId="{CB9F93FE-5B35-4CD0-8A0B-61D3FF3A08E1}" destId="{E3730458-8EEB-4B39-AB91-1A24F2D96439}" srcOrd="2" destOrd="0" presId="urn:microsoft.com/office/officeart/2005/8/layout/orgChart1"/>
    <dgm:cxn modelId="{3D830F42-9BC8-4AA1-A55B-D5729462A3C7}" type="presParOf" srcId="{7E803DD0-D755-4952-A1B3-FAA27537DD9D}" destId="{4E7CBD63-D2F4-4B10-9347-0B4D25188847}" srcOrd="2" destOrd="0" presId="urn:microsoft.com/office/officeart/2005/8/layout/orgChart1"/>
    <dgm:cxn modelId="{247F1A3F-214B-474B-9B9F-29B322104AB6}" type="presParOf" srcId="{7E803DD0-D755-4952-A1B3-FAA27537DD9D}" destId="{CAFB95F0-09F4-413B-92DF-5E1DCBA56EB1}" srcOrd="3" destOrd="0" presId="urn:microsoft.com/office/officeart/2005/8/layout/orgChart1"/>
    <dgm:cxn modelId="{C4931632-E3A1-4458-B244-93579C079CE9}" type="presParOf" srcId="{CAFB95F0-09F4-413B-92DF-5E1DCBA56EB1}" destId="{41587098-4A9A-437A-9202-3DB9890C7BE6}" srcOrd="0" destOrd="0" presId="urn:microsoft.com/office/officeart/2005/8/layout/orgChart1"/>
    <dgm:cxn modelId="{6C85FE47-B352-4A6A-9C37-50E3883F7269}" type="presParOf" srcId="{41587098-4A9A-437A-9202-3DB9890C7BE6}" destId="{4F959D56-F815-4B0C-8BC5-A316271C1A22}" srcOrd="0" destOrd="0" presId="urn:microsoft.com/office/officeart/2005/8/layout/orgChart1"/>
    <dgm:cxn modelId="{31DE1079-D39A-4840-AFF0-94756159C432}" type="presParOf" srcId="{41587098-4A9A-437A-9202-3DB9890C7BE6}" destId="{B20B77C6-7279-424F-8CB2-F2FF4864727C}" srcOrd="1" destOrd="0" presId="urn:microsoft.com/office/officeart/2005/8/layout/orgChart1"/>
    <dgm:cxn modelId="{C7C24D4C-79B3-4F92-B10A-6D7B7DA5BC72}" type="presParOf" srcId="{CAFB95F0-09F4-413B-92DF-5E1DCBA56EB1}" destId="{29C19C56-E80B-47CB-A735-50F4906C0F26}" srcOrd="1" destOrd="0" presId="urn:microsoft.com/office/officeart/2005/8/layout/orgChart1"/>
    <dgm:cxn modelId="{AF40381F-FCD2-408C-A657-54A1E54E95FD}" type="presParOf" srcId="{CAFB95F0-09F4-413B-92DF-5E1DCBA56EB1}" destId="{2FACE1B7-464B-4D4B-BEB9-D1943E5A620E}" srcOrd="2" destOrd="0" presId="urn:microsoft.com/office/officeart/2005/8/layout/orgChart1"/>
    <dgm:cxn modelId="{8CA52BEA-5F5C-420B-AB68-CA663B454184}" type="presParOf" srcId="{7E803DD0-D755-4952-A1B3-FAA27537DD9D}" destId="{ED0C73F4-91A4-4A5A-9BDF-8065373D0951}" srcOrd="4" destOrd="0" presId="urn:microsoft.com/office/officeart/2005/8/layout/orgChart1"/>
    <dgm:cxn modelId="{CAC265E1-56AC-4C23-93C6-BEA09D3382FE}" type="presParOf" srcId="{7E803DD0-D755-4952-A1B3-FAA27537DD9D}" destId="{978C0D1D-E976-4394-912B-D83C05F8E4D7}" srcOrd="5" destOrd="0" presId="urn:microsoft.com/office/officeart/2005/8/layout/orgChart1"/>
    <dgm:cxn modelId="{7C494666-262F-40A6-99C1-F128D6A18033}" type="presParOf" srcId="{978C0D1D-E976-4394-912B-D83C05F8E4D7}" destId="{A6367B45-9216-47B5-BAA0-637468A6CAF4}" srcOrd="0" destOrd="0" presId="urn:microsoft.com/office/officeart/2005/8/layout/orgChart1"/>
    <dgm:cxn modelId="{A7935B37-BC38-42F4-B6D6-FA67640A5B55}" type="presParOf" srcId="{A6367B45-9216-47B5-BAA0-637468A6CAF4}" destId="{252B06D9-BDC8-48D8-8EE5-85C65B218560}" srcOrd="0" destOrd="0" presId="urn:microsoft.com/office/officeart/2005/8/layout/orgChart1"/>
    <dgm:cxn modelId="{4041D1EB-3D85-4775-9301-B068137A581C}" type="presParOf" srcId="{A6367B45-9216-47B5-BAA0-637468A6CAF4}" destId="{A362F143-5F1E-4E42-B8B9-35B59FD4367D}" srcOrd="1" destOrd="0" presId="urn:microsoft.com/office/officeart/2005/8/layout/orgChart1"/>
    <dgm:cxn modelId="{B5C7BA11-D53E-43EE-97D3-98C122F1EAC9}" type="presParOf" srcId="{978C0D1D-E976-4394-912B-D83C05F8E4D7}" destId="{EE97900E-0CA9-4DB8-AD1B-A3CEA7F62894}" srcOrd="1" destOrd="0" presId="urn:microsoft.com/office/officeart/2005/8/layout/orgChart1"/>
    <dgm:cxn modelId="{514493D7-9B1A-45CA-832A-27EA12F83B07}" type="presParOf" srcId="{978C0D1D-E976-4394-912B-D83C05F8E4D7}" destId="{3C2EEADB-83D4-44C6-9AFC-1CB3A73E1912}" srcOrd="2" destOrd="0" presId="urn:microsoft.com/office/officeart/2005/8/layout/orgChart1"/>
    <dgm:cxn modelId="{676D8A20-81C9-407B-B1CC-006451C5F35B}" type="presParOf" srcId="{90E2E379-1195-4B0F-BB6B-ACE54C4CD796}" destId="{AFD61167-F52C-4E0C-B1BC-5BA1C9AE68B3}" srcOrd="2" destOrd="0" presId="urn:microsoft.com/office/officeart/2005/8/layout/orgChart1"/>
    <dgm:cxn modelId="{DCDCB9F7-F7CC-4511-BCD2-DDF0E6A977A2}" type="presParOf" srcId="{24C01FE5-2419-44BE-B71E-D1FBE76BB741}" destId="{9ACC9A45-D3E8-421B-8AC5-D11E96294BEB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C8CB63C-1446-4CD5-8DC1-7C790350AB6A}" type="doc">
      <dgm:prSet loTypeId="urn:microsoft.com/office/officeart/2005/8/layout/chevron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FBB25D1-7385-48A5-A93E-2D48070A0242}">
      <dgm:prSet phldrT="[Text]"/>
      <dgm:spPr>
        <a:solidFill>
          <a:schemeClr val="bg1">
            <a:lumMod val="50000"/>
            <a:lumOff val="50000"/>
          </a:schemeClr>
        </a:solidFill>
      </dgm:spPr>
      <dgm:t>
        <a:bodyPr/>
        <a:lstStyle/>
        <a:p>
          <a:r>
            <a:rPr lang="en-US" dirty="0" smtClean="0"/>
            <a:t>Director de Programas</a:t>
          </a:r>
          <a:endParaRPr lang="en-US" dirty="0"/>
        </a:p>
      </dgm:t>
    </dgm:pt>
    <dgm:pt modelId="{26CCEB3B-0B63-4371-BC3D-A683D10D50FB}" type="parTrans" cxnId="{96B5461B-7959-4BCE-A8A0-4553622A5B99}">
      <dgm:prSet/>
      <dgm:spPr/>
      <dgm:t>
        <a:bodyPr/>
        <a:lstStyle/>
        <a:p>
          <a:endParaRPr lang="en-US"/>
        </a:p>
      </dgm:t>
    </dgm:pt>
    <dgm:pt modelId="{5E8106ED-7054-4AC6-950A-8AAC676D149A}" type="sibTrans" cxnId="{96B5461B-7959-4BCE-A8A0-4553622A5B99}">
      <dgm:prSet/>
      <dgm:spPr/>
      <dgm:t>
        <a:bodyPr/>
        <a:lstStyle/>
        <a:p>
          <a:endParaRPr lang="en-US"/>
        </a:p>
      </dgm:t>
    </dgm:pt>
    <dgm:pt modelId="{CE9B88AE-2E2F-4D54-AB41-0876FFD64254}">
      <dgm:prSet phldrT="[Text]"/>
      <dgm:spPr/>
      <dgm:t>
        <a:bodyPr/>
        <a:lstStyle/>
        <a:p>
          <a:r>
            <a:rPr lang="en-US" dirty="0" smtClean="0"/>
            <a:t>Responsable por el planear, supervisar y ejecutar exitosamente todas las actividades del consejo</a:t>
          </a:r>
          <a:endParaRPr lang="en-US" dirty="0"/>
        </a:p>
      </dgm:t>
    </dgm:pt>
    <dgm:pt modelId="{40873A84-DF73-4492-9E89-7063427C0B71}" type="parTrans" cxnId="{712F45D6-FA83-4BB9-86AC-0202CA9B9348}">
      <dgm:prSet/>
      <dgm:spPr/>
      <dgm:t>
        <a:bodyPr/>
        <a:lstStyle/>
        <a:p>
          <a:endParaRPr lang="en-US"/>
        </a:p>
      </dgm:t>
    </dgm:pt>
    <dgm:pt modelId="{F1A0FC96-961D-4BA3-B8D4-400485E56B14}" type="sibTrans" cxnId="{712F45D6-FA83-4BB9-86AC-0202CA9B9348}">
      <dgm:prSet/>
      <dgm:spPr/>
      <dgm:t>
        <a:bodyPr/>
        <a:lstStyle/>
        <a:p>
          <a:endParaRPr lang="en-US"/>
        </a:p>
      </dgm:t>
    </dgm:pt>
    <dgm:pt modelId="{06FA0255-6C07-4ECA-94A4-F9BAF4F99AB4}">
      <dgm:prSet phldrT="[Text]"/>
      <dgm:spPr>
        <a:solidFill>
          <a:schemeClr val="bg1">
            <a:lumMod val="50000"/>
            <a:lumOff val="50000"/>
          </a:schemeClr>
        </a:solidFill>
      </dgm:spPr>
      <dgm:t>
        <a:bodyPr/>
        <a:lstStyle/>
        <a:p>
          <a:r>
            <a:rPr lang="en-US" dirty="0" smtClean="0"/>
            <a:t>Director de Programas</a:t>
          </a:r>
          <a:endParaRPr lang="en-US" dirty="0"/>
        </a:p>
      </dgm:t>
    </dgm:pt>
    <dgm:pt modelId="{B0ACE678-9B92-44D4-AA8A-D5ECBA390D47}" type="parTrans" cxnId="{EE033726-E6FE-4426-9BF8-B756400DE227}">
      <dgm:prSet/>
      <dgm:spPr/>
      <dgm:t>
        <a:bodyPr/>
        <a:lstStyle/>
        <a:p>
          <a:endParaRPr lang="en-US"/>
        </a:p>
      </dgm:t>
    </dgm:pt>
    <dgm:pt modelId="{FFD73ED2-7FCF-4C41-AB3C-35FDC5EB646E}" type="sibTrans" cxnId="{EE033726-E6FE-4426-9BF8-B756400DE227}">
      <dgm:prSet/>
      <dgm:spPr/>
      <dgm:t>
        <a:bodyPr/>
        <a:lstStyle/>
        <a:p>
          <a:endParaRPr lang="en-US"/>
        </a:p>
      </dgm:t>
    </dgm:pt>
    <dgm:pt modelId="{E959F15B-858E-49F5-8924-E8CA170C17D3}">
      <dgm:prSet phldrT="[Text]"/>
      <dgm:spPr/>
      <dgm:t>
        <a:bodyPr/>
        <a:lstStyle/>
        <a:p>
          <a:r>
            <a:rPr lang="en-US" dirty="0" smtClean="0"/>
            <a:t>Asegura que las actividades sean efectivas e interesantes para la mayoría de los miembros</a:t>
          </a:r>
          <a:endParaRPr lang="en-US" dirty="0"/>
        </a:p>
      </dgm:t>
    </dgm:pt>
    <dgm:pt modelId="{CBF52656-CA2C-40CB-BF01-F2BEBFAE2226}" type="parTrans" cxnId="{2A6CB22A-BB70-4575-A117-EBDA114529F4}">
      <dgm:prSet/>
      <dgm:spPr/>
      <dgm:t>
        <a:bodyPr/>
        <a:lstStyle/>
        <a:p>
          <a:endParaRPr lang="en-US"/>
        </a:p>
      </dgm:t>
    </dgm:pt>
    <dgm:pt modelId="{F97BDAEA-E0F7-4C10-994F-B1A7701D31A5}" type="sibTrans" cxnId="{2A6CB22A-BB70-4575-A117-EBDA114529F4}">
      <dgm:prSet/>
      <dgm:spPr/>
      <dgm:t>
        <a:bodyPr/>
        <a:lstStyle/>
        <a:p>
          <a:endParaRPr lang="en-US"/>
        </a:p>
      </dgm:t>
    </dgm:pt>
    <dgm:pt modelId="{9581862A-539B-4909-9C93-8D3540422E97}">
      <dgm:prSet phldrT="[Text]"/>
      <dgm:spPr>
        <a:solidFill>
          <a:schemeClr val="bg1">
            <a:lumMod val="50000"/>
            <a:lumOff val="50000"/>
          </a:schemeClr>
        </a:solidFill>
      </dgm:spPr>
      <dgm:t>
        <a:bodyPr/>
        <a:lstStyle/>
        <a:p>
          <a:r>
            <a:rPr lang="en-US" dirty="0" smtClean="0"/>
            <a:t>Director de Programas</a:t>
          </a:r>
          <a:endParaRPr lang="en-US" dirty="0"/>
        </a:p>
      </dgm:t>
    </dgm:pt>
    <dgm:pt modelId="{F789C4DF-A059-48B2-A5D6-8C220E2439C6}" type="parTrans" cxnId="{9930A7A5-E51A-4141-BD7E-5F7A19540E1E}">
      <dgm:prSet/>
      <dgm:spPr/>
      <dgm:t>
        <a:bodyPr/>
        <a:lstStyle/>
        <a:p>
          <a:endParaRPr lang="en-US"/>
        </a:p>
      </dgm:t>
    </dgm:pt>
    <dgm:pt modelId="{FBF3EF43-5EED-48E5-9141-F63A6664B9A1}" type="sibTrans" cxnId="{9930A7A5-E51A-4141-BD7E-5F7A19540E1E}">
      <dgm:prSet/>
      <dgm:spPr/>
      <dgm:t>
        <a:bodyPr/>
        <a:lstStyle/>
        <a:p>
          <a:endParaRPr lang="en-US"/>
        </a:p>
      </dgm:t>
    </dgm:pt>
    <dgm:pt modelId="{B552FAF2-4E15-4BF8-BBE5-1A94EDE6A240}">
      <dgm:prSet phldrT="[Text]"/>
      <dgm:spPr/>
      <dgm:t>
        <a:bodyPr/>
        <a:lstStyle/>
        <a:p>
          <a:r>
            <a:rPr lang="en-US" dirty="0" smtClean="0"/>
            <a:t>Motiva a los demás y siempre tiene una actitud positiva especialmente con los que le ayudan</a:t>
          </a:r>
          <a:endParaRPr lang="en-US" dirty="0"/>
        </a:p>
      </dgm:t>
    </dgm:pt>
    <dgm:pt modelId="{E9005CCB-56EE-4881-ACAB-C6A144B05CCD}" type="parTrans" cxnId="{317A9818-3F74-4CDD-AE17-382032AA131E}">
      <dgm:prSet/>
      <dgm:spPr/>
      <dgm:t>
        <a:bodyPr/>
        <a:lstStyle/>
        <a:p>
          <a:endParaRPr lang="en-US"/>
        </a:p>
      </dgm:t>
    </dgm:pt>
    <dgm:pt modelId="{C90C6724-FEF7-4D04-8352-552D89F991CB}" type="sibTrans" cxnId="{317A9818-3F74-4CDD-AE17-382032AA131E}">
      <dgm:prSet/>
      <dgm:spPr/>
      <dgm:t>
        <a:bodyPr/>
        <a:lstStyle/>
        <a:p>
          <a:endParaRPr lang="en-US"/>
        </a:p>
      </dgm:t>
    </dgm:pt>
    <dgm:pt modelId="{232A8451-EE7B-44DA-B92D-635A6B6302FB}" type="pres">
      <dgm:prSet presAssocID="{DC8CB63C-1446-4CD5-8DC1-7C790350AB6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177273-2AF8-4CF2-8A60-D3365FC168B6}" type="pres">
      <dgm:prSet presAssocID="{1FBB25D1-7385-48A5-A93E-2D48070A0242}" presName="composite" presStyleCnt="0"/>
      <dgm:spPr/>
    </dgm:pt>
    <dgm:pt modelId="{B02225B6-740A-475C-A9E9-CD2C4F2A2C08}" type="pres">
      <dgm:prSet presAssocID="{1FBB25D1-7385-48A5-A93E-2D48070A024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0C011B-2635-499F-87E9-7F9B82458369}" type="pres">
      <dgm:prSet presAssocID="{1FBB25D1-7385-48A5-A93E-2D48070A0242}" presName="descendantText" presStyleLbl="alignAcc1" presStyleIdx="0" presStyleCnt="3" custLinFactNeighborX="3694" custLinFactNeighborY="-7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75E26-5820-424C-8363-5C787D8426AA}" type="pres">
      <dgm:prSet presAssocID="{5E8106ED-7054-4AC6-950A-8AAC676D149A}" presName="sp" presStyleCnt="0"/>
      <dgm:spPr/>
    </dgm:pt>
    <dgm:pt modelId="{F981E32A-7F5E-4789-A277-797461ADC062}" type="pres">
      <dgm:prSet presAssocID="{06FA0255-6C07-4ECA-94A4-F9BAF4F99AB4}" presName="composite" presStyleCnt="0"/>
      <dgm:spPr/>
    </dgm:pt>
    <dgm:pt modelId="{8F734D08-8AFA-47E7-9630-AF86D790B283}" type="pres">
      <dgm:prSet presAssocID="{06FA0255-6C07-4ECA-94A4-F9BAF4F99AB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3C2388-ECE1-44F0-B873-1C424152F35C}" type="pres">
      <dgm:prSet presAssocID="{06FA0255-6C07-4ECA-94A4-F9BAF4F99AB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3991B-514C-4689-B028-EE8C22710389}" type="pres">
      <dgm:prSet presAssocID="{FFD73ED2-7FCF-4C41-AB3C-35FDC5EB646E}" presName="sp" presStyleCnt="0"/>
      <dgm:spPr/>
    </dgm:pt>
    <dgm:pt modelId="{9E97D063-3F00-4D1F-9C19-B7B67854945A}" type="pres">
      <dgm:prSet presAssocID="{9581862A-539B-4909-9C93-8D3540422E97}" presName="composite" presStyleCnt="0"/>
      <dgm:spPr/>
    </dgm:pt>
    <dgm:pt modelId="{E45E7780-5E61-4ABB-9BBE-2F0BCDB6ABA9}" type="pres">
      <dgm:prSet presAssocID="{9581862A-539B-4909-9C93-8D3540422E9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86EA14-1DB9-4B48-B50C-67B7BA14D324}" type="pres">
      <dgm:prSet presAssocID="{9581862A-539B-4909-9C93-8D3540422E97}" presName="descendantText" presStyleLbl="alignAcc1" presStyleIdx="2" presStyleCnt="3" custLinFactNeighborX="447" custLinFactNeighborY="-34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EA4C73-5133-4750-A93B-7DAC82066B75}" type="presOf" srcId="{1FBB25D1-7385-48A5-A93E-2D48070A0242}" destId="{B02225B6-740A-475C-A9E9-CD2C4F2A2C08}" srcOrd="0" destOrd="0" presId="urn:microsoft.com/office/officeart/2005/8/layout/chevron2"/>
    <dgm:cxn modelId="{317A9818-3F74-4CDD-AE17-382032AA131E}" srcId="{9581862A-539B-4909-9C93-8D3540422E97}" destId="{B552FAF2-4E15-4BF8-BBE5-1A94EDE6A240}" srcOrd="0" destOrd="0" parTransId="{E9005CCB-56EE-4881-ACAB-C6A144B05CCD}" sibTransId="{C90C6724-FEF7-4D04-8352-552D89F991CB}"/>
    <dgm:cxn modelId="{96B5461B-7959-4BCE-A8A0-4553622A5B99}" srcId="{DC8CB63C-1446-4CD5-8DC1-7C790350AB6A}" destId="{1FBB25D1-7385-48A5-A93E-2D48070A0242}" srcOrd="0" destOrd="0" parTransId="{26CCEB3B-0B63-4371-BC3D-A683D10D50FB}" sibTransId="{5E8106ED-7054-4AC6-950A-8AAC676D149A}"/>
    <dgm:cxn modelId="{2AD2975D-5A8E-4183-8E29-11554B6CCEBB}" type="presOf" srcId="{DC8CB63C-1446-4CD5-8DC1-7C790350AB6A}" destId="{232A8451-EE7B-44DA-B92D-635A6B6302FB}" srcOrd="0" destOrd="0" presId="urn:microsoft.com/office/officeart/2005/8/layout/chevron2"/>
    <dgm:cxn modelId="{9930A7A5-E51A-4141-BD7E-5F7A19540E1E}" srcId="{DC8CB63C-1446-4CD5-8DC1-7C790350AB6A}" destId="{9581862A-539B-4909-9C93-8D3540422E97}" srcOrd="2" destOrd="0" parTransId="{F789C4DF-A059-48B2-A5D6-8C220E2439C6}" sibTransId="{FBF3EF43-5EED-48E5-9141-F63A6664B9A1}"/>
    <dgm:cxn modelId="{712F45D6-FA83-4BB9-86AC-0202CA9B9348}" srcId="{1FBB25D1-7385-48A5-A93E-2D48070A0242}" destId="{CE9B88AE-2E2F-4D54-AB41-0876FFD64254}" srcOrd="0" destOrd="0" parTransId="{40873A84-DF73-4492-9E89-7063427C0B71}" sibTransId="{F1A0FC96-961D-4BA3-B8D4-400485E56B14}"/>
    <dgm:cxn modelId="{EE033726-E6FE-4426-9BF8-B756400DE227}" srcId="{DC8CB63C-1446-4CD5-8DC1-7C790350AB6A}" destId="{06FA0255-6C07-4ECA-94A4-F9BAF4F99AB4}" srcOrd="1" destOrd="0" parTransId="{B0ACE678-9B92-44D4-AA8A-D5ECBA390D47}" sibTransId="{FFD73ED2-7FCF-4C41-AB3C-35FDC5EB646E}"/>
    <dgm:cxn modelId="{F58C9694-8EF5-4BE5-B11E-C4D1F77ABA5C}" type="presOf" srcId="{E959F15B-858E-49F5-8924-E8CA170C17D3}" destId="{923C2388-ECE1-44F0-B873-1C424152F35C}" srcOrd="0" destOrd="0" presId="urn:microsoft.com/office/officeart/2005/8/layout/chevron2"/>
    <dgm:cxn modelId="{3335BA6B-632F-45EF-BC76-A20DF6EEB177}" type="presOf" srcId="{9581862A-539B-4909-9C93-8D3540422E97}" destId="{E45E7780-5E61-4ABB-9BBE-2F0BCDB6ABA9}" srcOrd="0" destOrd="0" presId="urn:microsoft.com/office/officeart/2005/8/layout/chevron2"/>
    <dgm:cxn modelId="{2A6CB22A-BB70-4575-A117-EBDA114529F4}" srcId="{06FA0255-6C07-4ECA-94A4-F9BAF4F99AB4}" destId="{E959F15B-858E-49F5-8924-E8CA170C17D3}" srcOrd="0" destOrd="0" parTransId="{CBF52656-CA2C-40CB-BF01-F2BEBFAE2226}" sibTransId="{F97BDAEA-E0F7-4C10-994F-B1A7701D31A5}"/>
    <dgm:cxn modelId="{D4CA50D5-F867-4F9B-A2DD-C62B1B2E9476}" type="presOf" srcId="{B552FAF2-4E15-4BF8-BBE5-1A94EDE6A240}" destId="{3D86EA14-1DB9-4B48-B50C-67B7BA14D324}" srcOrd="0" destOrd="0" presId="urn:microsoft.com/office/officeart/2005/8/layout/chevron2"/>
    <dgm:cxn modelId="{DB291837-DFC6-4DEA-BF0D-E0DEC75D4456}" type="presOf" srcId="{06FA0255-6C07-4ECA-94A4-F9BAF4F99AB4}" destId="{8F734D08-8AFA-47E7-9630-AF86D790B283}" srcOrd="0" destOrd="0" presId="urn:microsoft.com/office/officeart/2005/8/layout/chevron2"/>
    <dgm:cxn modelId="{F457E5A9-78BA-4AE3-94E6-97603CC20FC4}" type="presOf" srcId="{CE9B88AE-2E2F-4D54-AB41-0876FFD64254}" destId="{C20C011B-2635-499F-87E9-7F9B82458369}" srcOrd="0" destOrd="0" presId="urn:microsoft.com/office/officeart/2005/8/layout/chevron2"/>
    <dgm:cxn modelId="{02670A13-655A-46BD-B797-D268CC36AB86}" type="presParOf" srcId="{232A8451-EE7B-44DA-B92D-635A6B6302FB}" destId="{8B177273-2AF8-4CF2-8A60-D3365FC168B6}" srcOrd="0" destOrd="0" presId="urn:microsoft.com/office/officeart/2005/8/layout/chevron2"/>
    <dgm:cxn modelId="{B0797638-EFAD-463A-9563-DBDC39C2F7BA}" type="presParOf" srcId="{8B177273-2AF8-4CF2-8A60-D3365FC168B6}" destId="{B02225B6-740A-475C-A9E9-CD2C4F2A2C08}" srcOrd="0" destOrd="0" presId="urn:microsoft.com/office/officeart/2005/8/layout/chevron2"/>
    <dgm:cxn modelId="{5A0A7DEB-40BD-4972-92FD-9D5EA25251C9}" type="presParOf" srcId="{8B177273-2AF8-4CF2-8A60-D3365FC168B6}" destId="{C20C011B-2635-499F-87E9-7F9B82458369}" srcOrd="1" destOrd="0" presId="urn:microsoft.com/office/officeart/2005/8/layout/chevron2"/>
    <dgm:cxn modelId="{B6F6A8D7-795E-42F7-9745-E878B1F13880}" type="presParOf" srcId="{232A8451-EE7B-44DA-B92D-635A6B6302FB}" destId="{C3E75E26-5820-424C-8363-5C787D8426AA}" srcOrd="1" destOrd="0" presId="urn:microsoft.com/office/officeart/2005/8/layout/chevron2"/>
    <dgm:cxn modelId="{3AE36C16-A8B4-425C-9FA9-DD7E91996312}" type="presParOf" srcId="{232A8451-EE7B-44DA-B92D-635A6B6302FB}" destId="{F981E32A-7F5E-4789-A277-797461ADC062}" srcOrd="2" destOrd="0" presId="urn:microsoft.com/office/officeart/2005/8/layout/chevron2"/>
    <dgm:cxn modelId="{949E7710-7B08-4322-9643-B9D2541DF254}" type="presParOf" srcId="{F981E32A-7F5E-4789-A277-797461ADC062}" destId="{8F734D08-8AFA-47E7-9630-AF86D790B283}" srcOrd="0" destOrd="0" presId="urn:microsoft.com/office/officeart/2005/8/layout/chevron2"/>
    <dgm:cxn modelId="{E257F964-7152-4434-858D-6E0C46052189}" type="presParOf" srcId="{F981E32A-7F5E-4789-A277-797461ADC062}" destId="{923C2388-ECE1-44F0-B873-1C424152F35C}" srcOrd="1" destOrd="0" presId="urn:microsoft.com/office/officeart/2005/8/layout/chevron2"/>
    <dgm:cxn modelId="{A66E76E2-469C-41B2-AA5A-F41BD6298005}" type="presParOf" srcId="{232A8451-EE7B-44DA-B92D-635A6B6302FB}" destId="{DEE3991B-514C-4689-B028-EE8C22710389}" srcOrd="3" destOrd="0" presId="urn:microsoft.com/office/officeart/2005/8/layout/chevron2"/>
    <dgm:cxn modelId="{B0162661-5796-4686-B7BE-5DAAF2D73C58}" type="presParOf" srcId="{232A8451-EE7B-44DA-B92D-635A6B6302FB}" destId="{9E97D063-3F00-4D1F-9C19-B7B67854945A}" srcOrd="4" destOrd="0" presId="urn:microsoft.com/office/officeart/2005/8/layout/chevron2"/>
    <dgm:cxn modelId="{158404A1-390C-4690-95CB-32E20D594056}" type="presParOf" srcId="{9E97D063-3F00-4D1F-9C19-B7B67854945A}" destId="{E45E7780-5E61-4ABB-9BBE-2F0BCDB6ABA9}" srcOrd="0" destOrd="0" presId="urn:microsoft.com/office/officeart/2005/8/layout/chevron2"/>
    <dgm:cxn modelId="{8E12457A-B3FD-47B2-B0B9-B9E20713A056}" type="presParOf" srcId="{9E97D063-3F00-4D1F-9C19-B7B67854945A}" destId="{3D86EA14-1DB9-4B48-B50C-67B7BA14D3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C8CB63C-1446-4CD5-8DC1-7C790350AB6A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BB25D1-7385-48A5-A93E-2D48070A0242}">
      <dgm:prSet phldrT="[Text]" custT="1"/>
      <dgm:spPr/>
      <dgm:t>
        <a:bodyPr/>
        <a:lstStyle/>
        <a:p>
          <a:r>
            <a:rPr lang="en-US" sz="1800" dirty="0" smtClean="0"/>
            <a:t>Director de Actividades Religiosas</a:t>
          </a:r>
          <a:endParaRPr lang="en-US" sz="1800" dirty="0"/>
        </a:p>
      </dgm:t>
    </dgm:pt>
    <dgm:pt modelId="{26CCEB3B-0B63-4371-BC3D-A683D10D50FB}" type="parTrans" cxnId="{96B5461B-7959-4BCE-A8A0-4553622A5B99}">
      <dgm:prSet/>
      <dgm:spPr/>
      <dgm:t>
        <a:bodyPr/>
        <a:lstStyle/>
        <a:p>
          <a:endParaRPr lang="en-US"/>
        </a:p>
      </dgm:t>
    </dgm:pt>
    <dgm:pt modelId="{5E8106ED-7054-4AC6-950A-8AAC676D149A}" type="sibTrans" cxnId="{96B5461B-7959-4BCE-A8A0-4553622A5B99}">
      <dgm:prSet/>
      <dgm:spPr/>
      <dgm:t>
        <a:bodyPr/>
        <a:lstStyle/>
        <a:p>
          <a:endParaRPr lang="en-US"/>
        </a:p>
      </dgm:t>
    </dgm:pt>
    <dgm:pt modelId="{CE9B88AE-2E2F-4D54-AB41-0876FFD64254}">
      <dgm:prSet phldrT="[Text]"/>
      <dgm:spPr/>
      <dgm:t>
        <a:bodyPr/>
        <a:lstStyle/>
        <a:p>
          <a:r>
            <a:rPr lang="en-US" dirty="0" smtClean="0"/>
            <a:t>Responsable de organizar actividades religiosas y espirituales. Planea retiros, educación religiosa y programas de oración.</a:t>
          </a:r>
          <a:endParaRPr lang="en-US" dirty="0"/>
        </a:p>
      </dgm:t>
    </dgm:pt>
    <dgm:pt modelId="{40873A84-DF73-4492-9E89-7063427C0B71}" type="parTrans" cxnId="{712F45D6-FA83-4BB9-86AC-0202CA9B9348}">
      <dgm:prSet/>
      <dgm:spPr/>
      <dgm:t>
        <a:bodyPr/>
        <a:lstStyle/>
        <a:p>
          <a:endParaRPr lang="en-US"/>
        </a:p>
      </dgm:t>
    </dgm:pt>
    <dgm:pt modelId="{F1A0FC96-961D-4BA3-B8D4-400485E56B14}" type="sibTrans" cxnId="{712F45D6-FA83-4BB9-86AC-0202CA9B9348}">
      <dgm:prSet/>
      <dgm:spPr/>
      <dgm:t>
        <a:bodyPr/>
        <a:lstStyle/>
        <a:p>
          <a:endParaRPr lang="en-US"/>
        </a:p>
      </dgm:t>
    </dgm:pt>
    <dgm:pt modelId="{06FA0255-6C07-4ECA-94A4-F9BAF4F99AB4}">
      <dgm:prSet phldrT="[Text]" custT="1"/>
      <dgm:spPr/>
      <dgm:t>
        <a:bodyPr/>
        <a:lstStyle/>
        <a:p>
          <a:endParaRPr lang="en-US" sz="1800" dirty="0" smtClean="0"/>
        </a:p>
        <a:p>
          <a:r>
            <a:rPr lang="en-US" sz="1800" dirty="0" smtClean="0"/>
            <a:t>Director de Actividades para la Comunidad</a:t>
          </a:r>
          <a:endParaRPr lang="en-US" sz="1800" dirty="0"/>
        </a:p>
      </dgm:t>
    </dgm:pt>
    <dgm:pt modelId="{B0ACE678-9B92-44D4-AA8A-D5ECBA390D47}" type="parTrans" cxnId="{EE033726-E6FE-4426-9BF8-B756400DE227}">
      <dgm:prSet/>
      <dgm:spPr/>
      <dgm:t>
        <a:bodyPr/>
        <a:lstStyle/>
        <a:p>
          <a:endParaRPr lang="en-US"/>
        </a:p>
      </dgm:t>
    </dgm:pt>
    <dgm:pt modelId="{FFD73ED2-7FCF-4C41-AB3C-35FDC5EB646E}" type="sibTrans" cxnId="{EE033726-E6FE-4426-9BF8-B756400DE227}">
      <dgm:prSet/>
      <dgm:spPr/>
      <dgm:t>
        <a:bodyPr/>
        <a:lstStyle/>
        <a:p>
          <a:endParaRPr lang="en-US"/>
        </a:p>
      </dgm:t>
    </dgm:pt>
    <dgm:pt modelId="{E959F15B-858E-49F5-8924-E8CA170C17D3}">
      <dgm:prSet phldrT="[Text]"/>
      <dgm:spPr/>
      <dgm:t>
        <a:bodyPr/>
        <a:lstStyle/>
        <a:p>
          <a:r>
            <a:rPr lang="en-US" dirty="0" smtClean="0"/>
            <a:t>Desarrolla, planea y lleva a cabo actividades basadas en necesidades de la comunidad como por ejemplo, actividades para los discapacitados mentales, limpieza de autopistas u otras necesidades.</a:t>
          </a:r>
          <a:endParaRPr lang="en-US" dirty="0"/>
        </a:p>
      </dgm:t>
    </dgm:pt>
    <dgm:pt modelId="{CBF52656-CA2C-40CB-BF01-F2BEBFAE2226}" type="parTrans" cxnId="{2A6CB22A-BB70-4575-A117-EBDA114529F4}">
      <dgm:prSet/>
      <dgm:spPr/>
      <dgm:t>
        <a:bodyPr/>
        <a:lstStyle/>
        <a:p>
          <a:endParaRPr lang="en-US"/>
        </a:p>
      </dgm:t>
    </dgm:pt>
    <dgm:pt modelId="{F97BDAEA-E0F7-4C10-994F-B1A7701D31A5}" type="sibTrans" cxnId="{2A6CB22A-BB70-4575-A117-EBDA114529F4}">
      <dgm:prSet/>
      <dgm:spPr/>
      <dgm:t>
        <a:bodyPr/>
        <a:lstStyle/>
        <a:p>
          <a:endParaRPr lang="en-US"/>
        </a:p>
      </dgm:t>
    </dgm:pt>
    <dgm:pt modelId="{9581862A-539B-4909-9C93-8D3540422E97}">
      <dgm:prSet phldrT="[Text]" custT="1"/>
      <dgm:spPr/>
      <dgm:t>
        <a:bodyPr/>
        <a:lstStyle/>
        <a:p>
          <a:r>
            <a:rPr lang="en-US" sz="1800" dirty="0" smtClean="0"/>
            <a:t>Director de Actividades para el Consejo</a:t>
          </a:r>
          <a:endParaRPr lang="en-US" sz="1800" dirty="0"/>
        </a:p>
      </dgm:t>
    </dgm:pt>
    <dgm:pt modelId="{F789C4DF-A059-48B2-A5D6-8C220E2439C6}" type="parTrans" cxnId="{9930A7A5-E51A-4141-BD7E-5F7A19540E1E}">
      <dgm:prSet/>
      <dgm:spPr/>
      <dgm:t>
        <a:bodyPr/>
        <a:lstStyle/>
        <a:p>
          <a:endParaRPr lang="en-US"/>
        </a:p>
      </dgm:t>
    </dgm:pt>
    <dgm:pt modelId="{FBF3EF43-5EED-48E5-9141-F63A6664B9A1}" type="sibTrans" cxnId="{9930A7A5-E51A-4141-BD7E-5F7A19540E1E}">
      <dgm:prSet/>
      <dgm:spPr/>
      <dgm:t>
        <a:bodyPr/>
        <a:lstStyle/>
        <a:p>
          <a:endParaRPr lang="en-US"/>
        </a:p>
      </dgm:t>
    </dgm:pt>
    <dgm:pt modelId="{B552FAF2-4E15-4BF8-BBE5-1A94EDE6A240}">
      <dgm:prSet phldrT="[Text]"/>
      <dgm:spPr/>
      <dgm:t>
        <a:bodyPr/>
        <a:lstStyle/>
        <a:p>
          <a:r>
            <a:rPr lang="en-US" dirty="0" smtClean="0"/>
            <a:t>Planea y lleva a cabo actividad para el consejo. Planea actividades para el agrado fraternal de los miembros y trabaja con los funcionarios y directores para coordinar actividades fraternales </a:t>
          </a:r>
          <a:endParaRPr lang="en-US" dirty="0"/>
        </a:p>
      </dgm:t>
    </dgm:pt>
    <dgm:pt modelId="{E9005CCB-56EE-4881-ACAB-C6A144B05CCD}" type="parTrans" cxnId="{317A9818-3F74-4CDD-AE17-382032AA131E}">
      <dgm:prSet/>
      <dgm:spPr/>
      <dgm:t>
        <a:bodyPr/>
        <a:lstStyle/>
        <a:p>
          <a:endParaRPr lang="en-US"/>
        </a:p>
      </dgm:t>
    </dgm:pt>
    <dgm:pt modelId="{C90C6724-FEF7-4D04-8352-552D89F991CB}" type="sibTrans" cxnId="{317A9818-3F74-4CDD-AE17-382032AA131E}">
      <dgm:prSet/>
      <dgm:spPr/>
      <dgm:t>
        <a:bodyPr/>
        <a:lstStyle/>
        <a:p>
          <a:endParaRPr lang="en-US"/>
        </a:p>
      </dgm:t>
    </dgm:pt>
    <dgm:pt modelId="{232A8451-EE7B-44DA-B92D-635A6B6302FB}" type="pres">
      <dgm:prSet presAssocID="{DC8CB63C-1446-4CD5-8DC1-7C790350AB6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177273-2AF8-4CF2-8A60-D3365FC168B6}" type="pres">
      <dgm:prSet presAssocID="{1FBB25D1-7385-48A5-A93E-2D48070A0242}" presName="composite" presStyleCnt="0"/>
      <dgm:spPr/>
    </dgm:pt>
    <dgm:pt modelId="{B02225B6-740A-475C-A9E9-CD2C4F2A2C08}" type="pres">
      <dgm:prSet presAssocID="{1FBB25D1-7385-48A5-A93E-2D48070A0242}" presName="parentText" presStyleLbl="alignNode1" presStyleIdx="0" presStyleCnt="3" custScaleX="1146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0C011B-2635-499F-87E9-7F9B82458369}" type="pres">
      <dgm:prSet presAssocID="{1FBB25D1-7385-48A5-A93E-2D48070A024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75E26-5820-424C-8363-5C787D8426AA}" type="pres">
      <dgm:prSet presAssocID="{5E8106ED-7054-4AC6-950A-8AAC676D149A}" presName="sp" presStyleCnt="0"/>
      <dgm:spPr/>
    </dgm:pt>
    <dgm:pt modelId="{F981E32A-7F5E-4789-A277-797461ADC062}" type="pres">
      <dgm:prSet presAssocID="{06FA0255-6C07-4ECA-94A4-F9BAF4F99AB4}" presName="composite" presStyleCnt="0"/>
      <dgm:spPr/>
    </dgm:pt>
    <dgm:pt modelId="{8F734D08-8AFA-47E7-9630-AF86D790B283}" type="pres">
      <dgm:prSet presAssocID="{06FA0255-6C07-4ECA-94A4-F9BAF4F99AB4}" presName="parentText" presStyleLbl="alignNode1" presStyleIdx="1" presStyleCnt="3" custScaleX="1183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3C2388-ECE1-44F0-B873-1C424152F35C}" type="pres">
      <dgm:prSet presAssocID="{06FA0255-6C07-4ECA-94A4-F9BAF4F99AB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3991B-514C-4689-B028-EE8C22710389}" type="pres">
      <dgm:prSet presAssocID="{FFD73ED2-7FCF-4C41-AB3C-35FDC5EB646E}" presName="sp" presStyleCnt="0"/>
      <dgm:spPr/>
    </dgm:pt>
    <dgm:pt modelId="{9E97D063-3F00-4D1F-9C19-B7B67854945A}" type="pres">
      <dgm:prSet presAssocID="{9581862A-539B-4909-9C93-8D3540422E97}" presName="composite" presStyleCnt="0"/>
      <dgm:spPr/>
    </dgm:pt>
    <dgm:pt modelId="{E45E7780-5E61-4ABB-9BBE-2F0BCDB6ABA9}" type="pres">
      <dgm:prSet presAssocID="{9581862A-539B-4909-9C93-8D3540422E97}" presName="parentText" presStyleLbl="alignNode1" presStyleIdx="2" presStyleCnt="3" custScaleX="1146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86EA14-1DB9-4B48-B50C-67B7BA14D324}" type="pres">
      <dgm:prSet presAssocID="{9581862A-539B-4909-9C93-8D3540422E9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7A9818-3F74-4CDD-AE17-382032AA131E}" srcId="{9581862A-539B-4909-9C93-8D3540422E97}" destId="{B552FAF2-4E15-4BF8-BBE5-1A94EDE6A240}" srcOrd="0" destOrd="0" parTransId="{E9005CCB-56EE-4881-ACAB-C6A144B05CCD}" sibTransId="{C90C6724-FEF7-4D04-8352-552D89F991CB}"/>
    <dgm:cxn modelId="{96B5461B-7959-4BCE-A8A0-4553622A5B99}" srcId="{DC8CB63C-1446-4CD5-8DC1-7C790350AB6A}" destId="{1FBB25D1-7385-48A5-A93E-2D48070A0242}" srcOrd="0" destOrd="0" parTransId="{26CCEB3B-0B63-4371-BC3D-A683D10D50FB}" sibTransId="{5E8106ED-7054-4AC6-950A-8AAC676D149A}"/>
    <dgm:cxn modelId="{D5079237-A67E-4984-9C00-35773E2A55F4}" type="presOf" srcId="{DC8CB63C-1446-4CD5-8DC1-7C790350AB6A}" destId="{232A8451-EE7B-44DA-B92D-635A6B6302FB}" srcOrd="0" destOrd="0" presId="urn:microsoft.com/office/officeart/2005/8/layout/chevron2"/>
    <dgm:cxn modelId="{1FEDB695-4BF7-4393-ADD8-83C906224691}" type="presOf" srcId="{CE9B88AE-2E2F-4D54-AB41-0876FFD64254}" destId="{C20C011B-2635-499F-87E9-7F9B82458369}" srcOrd="0" destOrd="0" presId="urn:microsoft.com/office/officeart/2005/8/layout/chevron2"/>
    <dgm:cxn modelId="{9930A7A5-E51A-4141-BD7E-5F7A19540E1E}" srcId="{DC8CB63C-1446-4CD5-8DC1-7C790350AB6A}" destId="{9581862A-539B-4909-9C93-8D3540422E97}" srcOrd="2" destOrd="0" parTransId="{F789C4DF-A059-48B2-A5D6-8C220E2439C6}" sibTransId="{FBF3EF43-5EED-48E5-9141-F63A6664B9A1}"/>
    <dgm:cxn modelId="{712F45D6-FA83-4BB9-86AC-0202CA9B9348}" srcId="{1FBB25D1-7385-48A5-A93E-2D48070A0242}" destId="{CE9B88AE-2E2F-4D54-AB41-0876FFD64254}" srcOrd="0" destOrd="0" parTransId="{40873A84-DF73-4492-9E89-7063427C0B71}" sibTransId="{F1A0FC96-961D-4BA3-B8D4-400485E56B14}"/>
    <dgm:cxn modelId="{EE033726-E6FE-4426-9BF8-B756400DE227}" srcId="{DC8CB63C-1446-4CD5-8DC1-7C790350AB6A}" destId="{06FA0255-6C07-4ECA-94A4-F9BAF4F99AB4}" srcOrd="1" destOrd="0" parTransId="{B0ACE678-9B92-44D4-AA8A-D5ECBA390D47}" sibTransId="{FFD73ED2-7FCF-4C41-AB3C-35FDC5EB646E}"/>
    <dgm:cxn modelId="{ADDF147F-C403-4A5D-BF5B-F8AD2CE67988}" type="presOf" srcId="{9581862A-539B-4909-9C93-8D3540422E97}" destId="{E45E7780-5E61-4ABB-9BBE-2F0BCDB6ABA9}" srcOrd="0" destOrd="0" presId="urn:microsoft.com/office/officeart/2005/8/layout/chevron2"/>
    <dgm:cxn modelId="{885FB8F6-19F1-4406-89A3-3F2033EB4DF9}" type="presOf" srcId="{E959F15B-858E-49F5-8924-E8CA170C17D3}" destId="{923C2388-ECE1-44F0-B873-1C424152F35C}" srcOrd="0" destOrd="0" presId="urn:microsoft.com/office/officeart/2005/8/layout/chevron2"/>
    <dgm:cxn modelId="{2A6CB22A-BB70-4575-A117-EBDA114529F4}" srcId="{06FA0255-6C07-4ECA-94A4-F9BAF4F99AB4}" destId="{E959F15B-858E-49F5-8924-E8CA170C17D3}" srcOrd="0" destOrd="0" parTransId="{CBF52656-CA2C-40CB-BF01-F2BEBFAE2226}" sibTransId="{F97BDAEA-E0F7-4C10-994F-B1A7701D31A5}"/>
    <dgm:cxn modelId="{E3BA7183-4703-49E9-BE31-16940CAC6EAE}" type="presOf" srcId="{B552FAF2-4E15-4BF8-BBE5-1A94EDE6A240}" destId="{3D86EA14-1DB9-4B48-B50C-67B7BA14D324}" srcOrd="0" destOrd="0" presId="urn:microsoft.com/office/officeart/2005/8/layout/chevron2"/>
    <dgm:cxn modelId="{D8663A57-2A44-4C40-8C5E-44E54DB215D5}" type="presOf" srcId="{06FA0255-6C07-4ECA-94A4-F9BAF4F99AB4}" destId="{8F734D08-8AFA-47E7-9630-AF86D790B283}" srcOrd="0" destOrd="0" presId="urn:microsoft.com/office/officeart/2005/8/layout/chevron2"/>
    <dgm:cxn modelId="{7D610790-F807-4723-BAC9-B58A13FDE025}" type="presOf" srcId="{1FBB25D1-7385-48A5-A93E-2D48070A0242}" destId="{B02225B6-740A-475C-A9E9-CD2C4F2A2C08}" srcOrd="0" destOrd="0" presId="urn:microsoft.com/office/officeart/2005/8/layout/chevron2"/>
    <dgm:cxn modelId="{D12A2AD2-0CC9-4FD5-84F4-2BCD24C16FB2}" type="presParOf" srcId="{232A8451-EE7B-44DA-B92D-635A6B6302FB}" destId="{8B177273-2AF8-4CF2-8A60-D3365FC168B6}" srcOrd="0" destOrd="0" presId="urn:microsoft.com/office/officeart/2005/8/layout/chevron2"/>
    <dgm:cxn modelId="{9872288F-C852-4BBE-BC96-810AEB6975B1}" type="presParOf" srcId="{8B177273-2AF8-4CF2-8A60-D3365FC168B6}" destId="{B02225B6-740A-475C-A9E9-CD2C4F2A2C08}" srcOrd="0" destOrd="0" presId="urn:microsoft.com/office/officeart/2005/8/layout/chevron2"/>
    <dgm:cxn modelId="{5C2D3601-8AA5-48FB-A12A-E27AC2DCC109}" type="presParOf" srcId="{8B177273-2AF8-4CF2-8A60-D3365FC168B6}" destId="{C20C011B-2635-499F-87E9-7F9B82458369}" srcOrd="1" destOrd="0" presId="urn:microsoft.com/office/officeart/2005/8/layout/chevron2"/>
    <dgm:cxn modelId="{4CCACC0D-F865-4FDF-AE1B-51E7758F8051}" type="presParOf" srcId="{232A8451-EE7B-44DA-B92D-635A6B6302FB}" destId="{C3E75E26-5820-424C-8363-5C787D8426AA}" srcOrd="1" destOrd="0" presId="urn:microsoft.com/office/officeart/2005/8/layout/chevron2"/>
    <dgm:cxn modelId="{B0B82F7C-418B-4DEA-A6EA-C17ED8A79E40}" type="presParOf" srcId="{232A8451-EE7B-44DA-B92D-635A6B6302FB}" destId="{F981E32A-7F5E-4789-A277-797461ADC062}" srcOrd="2" destOrd="0" presId="urn:microsoft.com/office/officeart/2005/8/layout/chevron2"/>
    <dgm:cxn modelId="{74E3E11C-7327-4976-924A-7A7848FD5B4A}" type="presParOf" srcId="{F981E32A-7F5E-4789-A277-797461ADC062}" destId="{8F734D08-8AFA-47E7-9630-AF86D790B283}" srcOrd="0" destOrd="0" presId="urn:microsoft.com/office/officeart/2005/8/layout/chevron2"/>
    <dgm:cxn modelId="{AB311884-DCFB-4579-9E2D-6B89D41F9E71}" type="presParOf" srcId="{F981E32A-7F5E-4789-A277-797461ADC062}" destId="{923C2388-ECE1-44F0-B873-1C424152F35C}" srcOrd="1" destOrd="0" presId="urn:microsoft.com/office/officeart/2005/8/layout/chevron2"/>
    <dgm:cxn modelId="{04597526-331B-404C-B642-A3B29098906F}" type="presParOf" srcId="{232A8451-EE7B-44DA-B92D-635A6B6302FB}" destId="{DEE3991B-514C-4689-B028-EE8C22710389}" srcOrd="3" destOrd="0" presId="urn:microsoft.com/office/officeart/2005/8/layout/chevron2"/>
    <dgm:cxn modelId="{B0E1E8FF-8E9F-4637-9883-9EA3B205AB40}" type="presParOf" srcId="{232A8451-EE7B-44DA-B92D-635A6B6302FB}" destId="{9E97D063-3F00-4D1F-9C19-B7B67854945A}" srcOrd="4" destOrd="0" presId="urn:microsoft.com/office/officeart/2005/8/layout/chevron2"/>
    <dgm:cxn modelId="{BD2E9023-C02B-4391-85E9-B5A7B5569083}" type="presParOf" srcId="{9E97D063-3F00-4D1F-9C19-B7B67854945A}" destId="{E45E7780-5E61-4ABB-9BBE-2F0BCDB6ABA9}" srcOrd="0" destOrd="0" presId="urn:microsoft.com/office/officeart/2005/8/layout/chevron2"/>
    <dgm:cxn modelId="{B8D4CD1E-D98A-4FDD-93CC-D7F336EC8C4D}" type="presParOf" srcId="{9E97D063-3F00-4D1F-9C19-B7B67854945A}" destId="{3D86EA14-1DB9-4B48-B50C-67B7BA14D3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C8CB63C-1446-4CD5-8DC1-7C790350AB6A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BB25D1-7385-48A5-A93E-2D48070A0242}">
      <dgm:prSet phldrT="[Text]" custT="1"/>
      <dgm:spPr/>
      <dgm:t>
        <a:bodyPr/>
        <a:lstStyle/>
        <a:p>
          <a:endParaRPr lang="en-US" sz="2000" dirty="0" smtClean="0"/>
        </a:p>
        <a:p>
          <a:r>
            <a:rPr lang="en-US" sz="2000" dirty="0" smtClean="0"/>
            <a:t> </a:t>
          </a:r>
          <a:r>
            <a:rPr lang="en-US" sz="1800" dirty="0" smtClean="0">
              <a:solidFill>
                <a:schemeClr val="tx1"/>
              </a:solidFill>
            </a:rPr>
            <a:t>Director de la Familia</a:t>
          </a:r>
          <a:endParaRPr lang="en-US" sz="1800" dirty="0">
            <a:solidFill>
              <a:schemeClr val="tx1"/>
            </a:solidFill>
          </a:endParaRPr>
        </a:p>
      </dgm:t>
    </dgm:pt>
    <dgm:pt modelId="{26CCEB3B-0B63-4371-BC3D-A683D10D50FB}" type="parTrans" cxnId="{96B5461B-7959-4BCE-A8A0-4553622A5B99}">
      <dgm:prSet/>
      <dgm:spPr/>
      <dgm:t>
        <a:bodyPr/>
        <a:lstStyle/>
        <a:p>
          <a:endParaRPr lang="en-US"/>
        </a:p>
      </dgm:t>
    </dgm:pt>
    <dgm:pt modelId="{5E8106ED-7054-4AC6-950A-8AAC676D149A}" type="sibTrans" cxnId="{96B5461B-7959-4BCE-A8A0-4553622A5B99}">
      <dgm:prSet/>
      <dgm:spPr/>
      <dgm:t>
        <a:bodyPr/>
        <a:lstStyle/>
        <a:p>
          <a:endParaRPr lang="en-US"/>
        </a:p>
      </dgm:t>
    </dgm:pt>
    <dgm:pt modelId="{CE9B88AE-2E2F-4D54-AB41-0876FFD64254}">
      <dgm:prSet phldrT="[Text]"/>
      <dgm:spPr/>
      <dgm:t>
        <a:bodyPr/>
        <a:lstStyle/>
        <a:p>
          <a:r>
            <a:rPr lang="en-US" dirty="0" smtClean="0"/>
            <a:t>Supervisa las actividades para familias y asegura que se llenen sus necesidades del consejo y de la parroquia.  Patrocina tiempo para familias y oportunidades religiosas </a:t>
          </a:r>
          <a:endParaRPr lang="en-US" dirty="0"/>
        </a:p>
      </dgm:t>
    </dgm:pt>
    <dgm:pt modelId="{40873A84-DF73-4492-9E89-7063427C0B71}" type="parTrans" cxnId="{712F45D6-FA83-4BB9-86AC-0202CA9B9348}">
      <dgm:prSet/>
      <dgm:spPr/>
      <dgm:t>
        <a:bodyPr/>
        <a:lstStyle/>
        <a:p>
          <a:endParaRPr lang="en-US"/>
        </a:p>
      </dgm:t>
    </dgm:pt>
    <dgm:pt modelId="{F1A0FC96-961D-4BA3-B8D4-400485E56B14}" type="sibTrans" cxnId="{712F45D6-FA83-4BB9-86AC-0202CA9B9348}">
      <dgm:prSet/>
      <dgm:spPr/>
      <dgm:t>
        <a:bodyPr/>
        <a:lstStyle/>
        <a:p>
          <a:endParaRPr lang="en-US"/>
        </a:p>
      </dgm:t>
    </dgm:pt>
    <dgm:pt modelId="{E959F15B-858E-49F5-8924-E8CA170C17D3}">
      <dgm:prSet phldrT="[Text]"/>
      <dgm:spPr/>
      <dgm:t>
        <a:bodyPr/>
        <a:lstStyle/>
        <a:p>
          <a:r>
            <a:rPr lang="en-US" dirty="0" smtClean="0"/>
            <a:t>Desarrolla, planea y supervisa actividades entretenidas y educativas para la juventud de la parroquia y comunidad.  También trabaja con el director de los Escuderos y los grupos de Boy Scouts</a:t>
          </a:r>
          <a:endParaRPr lang="en-US" dirty="0"/>
        </a:p>
      </dgm:t>
    </dgm:pt>
    <dgm:pt modelId="{CBF52656-CA2C-40CB-BF01-F2BEBFAE2226}" type="parTrans" cxnId="{2A6CB22A-BB70-4575-A117-EBDA114529F4}">
      <dgm:prSet/>
      <dgm:spPr/>
      <dgm:t>
        <a:bodyPr/>
        <a:lstStyle/>
        <a:p>
          <a:endParaRPr lang="en-US"/>
        </a:p>
      </dgm:t>
    </dgm:pt>
    <dgm:pt modelId="{F97BDAEA-E0F7-4C10-994F-B1A7701D31A5}" type="sibTrans" cxnId="{2A6CB22A-BB70-4575-A117-EBDA114529F4}">
      <dgm:prSet/>
      <dgm:spPr/>
      <dgm:t>
        <a:bodyPr/>
        <a:lstStyle/>
        <a:p>
          <a:endParaRPr lang="en-US"/>
        </a:p>
      </dgm:t>
    </dgm:pt>
    <dgm:pt modelId="{9581862A-539B-4909-9C93-8D3540422E97}">
      <dgm:prSet phldrT="[Text]" custT="1"/>
      <dgm:spPr/>
      <dgm:t>
        <a:bodyPr/>
        <a:lstStyle/>
        <a:p>
          <a:endParaRPr lang="en-US" sz="2000" dirty="0" smtClean="0"/>
        </a:p>
        <a:p>
          <a:r>
            <a:rPr lang="en-US" sz="1800" dirty="0" smtClean="0"/>
            <a:t>Todos Directores</a:t>
          </a:r>
          <a:endParaRPr lang="en-US" sz="1800" dirty="0"/>
        </a:p>
      </dgm:t>
    </dgm:pt>
    <dgm:pt modelId="{F789C4DF-A059-48B2-A5D6-8C220E2439C6}" type="parTrans" cxnId="{9930A7A5-E51A-4141-BD7E-5F7A19540E1E}">
      <dgm:prSet/>
      <dgm:spPr/>
      <dgm:t>
        <a:bodyPr/>
        <a:lstStyle/>
        <a:p>
          <a:endParaRPr lang="en-US"/>
        </a:p>
      </dgm:t>
    </dgm:pt>
    <dgm:pt modelId="{FBF3EF43-5EED-48E5-9141-F63A6664B9A1}" type="sibTrans" cxnId="{9930A7A5-E51A-4141-BD7E-5F7A19540E1E}">
      <dgm:prSet/>
      <dgm:spPr/>
      <dgm:t>
        <a:bodyPr/>
        <a:lstStyle/>
        <a:p>
          <a:endParaRPr lang="en-US"/>
        </a:p>
      </dgm:t>
    </dgm:pt>
    <dgm:pt modelId="{B552FAF2-4E15-4BF8-BBE5-1A94EDE6A240}">
      <dgm:prSet phldrT="[Text]"/>
      <dgm:spPr/>
      <dgm:t>
        <a:bodyPr/>
        <a:lstStyle/>
        <a:p>
          <a:r>
            <a:rPr lang="en-US" dirty="0" smtClean="0"/>
            <a:t>Deben planear y coordinar todos los proyectos con el Director de Programas para asegurar un programa general balanceado y efectivo para el consejo </a:t>
          </a:r>
          <a:endParaRPr lang="en-US" dirty="0"/>
        </a:p>
      </dgm:t>
    </dgm:pt>
    <dgm:pt modelId="{E9005CCB-56EE-4881-ACAB-C6A144B05CCD}" type="parTrans" cxnId="{317A9818-3F74-4CDD-AE17-382032AA131E}">
      <dgm:prSet/>
      <dgm:spPr/>
      <dgm:t>
        <a:bodyPr/>
        <a:lstStyle/>
        <a:p>
          <a:endParaRPr lang="en-US"/>
        </a:p>
      </dgm:t>
    </dgm:pt>
    <dgm:pt modelId="{C90C6724-FEF7-4D04-8352-552D89F991CB}" type="sibTrans" cxnId="{317A9818-3F74-4CDD-AE17-382032AA131E}">
      <dgm:prSet/>
      <dgm:spPr/>
      <dgm:t>
        <a:bodyPr/>
        <a:lstStyle/>
        <a:p>
          <a:endParaRPr lang="en-US"/>
        </a:p>
      </dgm:t>
    </dgm:pt>
    <dgm:pt modelId="{AEF4E898-9768-476D-BD0C-CC0C590DE78A}">
      <dgm:prSet phldrT="[Text]" custT="1"/>
      <dgm:spPr/>
      <dgm:t>
        <a:bodyPr/>
        <a:lstStyle/>
        <a:p>
          <a:r>
            <a:rPr lang="en-US" sz="1800" dirty="0" smtClean="0"/>
            <a:t>Director Pro Vida                                              </a:t>
          </a:r>
          <a:endParaRPr lang="en-US" sz="1800" dirty="0"/>
        </a:p>
      </dgm:t>
    </dgm:pt>
    <dgm:pt modelId="{0AEA49AE-A410-4491-ABC1-DDCB537D95EB}" type="parTrans" cxnId="{BAA21A3E-598F-4574-8EFF-950AC4E2CD0E}">
      <dgm:prSet/>
      <dgm:spPr/>
      <dgm:t>
        <a:bodyPr/>
        <a:lstStyle/>
        <a:p>
          <a:endParaRPr lang="en-US"/>
        </a:p>
      </dgm:t>
    </dgm:pt>
    <dgm:pt modelId="{A214FD4F-91EB-4F6B-9350-50BB96681FAF}" type="sibTrans" cxnId="{BAA21A3E-598F-4574-8EFF-950AC4E2CD0E}">
      <dgm:prSet/>
      <dgm:spPr/>
      <dgm:t>
        <a:bodyPr/>
        <a:lstStyle/>
        <a:p>
          <a:endParaRPr lang="en-US"/>
        </a:p>
      </dgm:t>
    </dgm:pt>
    <dgm:pt modelId="{637A4F4B-6520-4F00-8D1D-7C794EF86F72}">
      <dgm:prSet phldrT="[Text]" custT="1"/>
      <dgm:spPr/>
      <dgm:t>
        <a:bodyPr/>
        <a:lstStyle/>
        <a:p>
          <a:r>
            <a:rPr lang="en-US" sz="1600" dirty="0" smtClean="0"/>
            <a:t>Director Juventud</a:t>
          </a:r>
          <a:endParaRPr lang="en-US" sz="1600" dirty="0"/>
        </a:p>
      </dgm:t>
    </dgm:pt>
    <dgm:pt modelId="{A10F0916-89BA-476F-BFD8-E93CB02E7F7D}" type="parTrans" cxnId="{D9EFCEB9-F2C2-404B-BDC9-A229EEC297A8}">
      <dgm:prSet/>
      <dgm:spPr/>
      <dgm:t>
        <a:bodyPr/>
        <a:lstStyle/>
        <a:p>
          <a:endParaRPr lang="en-US"/>
        </a:p>
      </dgm:t>
    </dgm:pt>
    <dgm:pt modelId="{21C144FC-94A8-4ED6-82BD-7F6BBBB2C388}" type="sibTrans" cxnId="{D9EFCEB9-F2C2-404B-BDC9-A229EEC297A8}">
      <dgm:prSet/>
      <dgm:spPr/>
      <dgm:t>
        <a:bodyPr/>
        <a:lstStyle/>
        <a:p>
          <a:endParaRPr lang="en-US"/>
        </a:p>
      </dgm:t>
    </dgm:pt>
    <dgm:pt modelId="{4CDB0E91-18DC-4E42-B604-2C4F6D5B98BC}">
      <dgm:prSet/>
      <dgm:spPr/>
      <dgm:t>
        <a:bodyPr/>
        <a:lstStyle/>
        <a:p>
          <a:r>
            <a:rPr lang="en-US" dirty="0" smtClean="0"/>
            <a:t>Responsable de llevar a cabo actividades espirituales y religiosas que reflejan el movimiento pro vida</a:t>
          </a:r>
          <a:endParaRPr lang="en-US" dirty="0"/>
        </a:p>
      </dgm:t>
    </dgm:pt>
    <dgm:pt modelId="{FDCC6A51-EE48-4F83-A05E-62A312C95EBB}" type="parTrans" cxnId="{4EADC23D-21B5-4458-9311-C8A3A515A5CC}">
      <dgm:prSet/>
      <dgm:spPr/>
      <dgm:t>
        <a:bodyPr/>
        <a:lstStyle/>
        <a:p>
          <a:endParaRPr lang="en-US"/>
        </a:p>
      </dgm:t>
    </dgm:pt>
    <dgm:pt modelId="{EAEBFD6D-BE53-4D39-9573-57B9E2201DB8}" type="sibTrans" cxnId="{4EADC23D-21B5-4458-9311-C8A3A515A5CC}">
      <dgm:prSet/>
      <dgm:spPr/>
      <dgm:t>
        <a:bodyPr/>
        <a:lstStyle/>
        <a:p>
          <a:endParaRPr lang="en-US"/>
        </a:p>
      </dgm:t>
    </dgm:pt>
    <dgm:pt modelId="{232A8451-EE7B-44DA-B92D-635A6B6302FB}" type="pres">
      <dgm:prSet presAssocID="{DC8CB63C-1446-4CD5-8DC1-7C790350AB6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177273-2AF8-4CF2-8A60-D3365FC168B6}" type="pres">
      <dgm:prSet presAssocID="{1FBB25D1-7385-48A5-A93E-2D48070A0242}" presName="composite" presStyleCnt="0"/>
      <dgm:spPr/>
    </dgm:pt>
    <dgm:pt modelId="{B02225B6-740A-475C-A9E9-CD2C4F2A2C08}" type="pres">
      <dgm:prSet presAssocID="{1FBB25D1-7385-48A5-A93E-2D48070A0242}" presName="parentText" presStyleLbl="alignNode1" presStyleIdx="0" presStyleCnt="4" custScaleX="1146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0C011B-2635-499F-87E9-7F9B82458369}" type="pres">
      <dgm:prSet presAssocID="{1FBB25D1-7385-48A5-A93E-2D48070A0242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75E26-5820-424C-8363-5C787D8426AA}" type="pres">
      <dgm:prSet presAssocID="{5E8106ED-7054-4AC6-950A-8AAC676D149A}" presName="sp" presStyleCnt="0"/>
      <dgm:spPr/>
    </dgm:pt>
    <dgm:pt modelId="{FE90C3F3-8D69-42D0-BAF0-F579C754B637}" type="pres">
      <dgm:prSet presAssocID="{AEF4E898-9768-476D-BD0C-CC0C590DE78A}" presName="composite" presStyleCnt="0"/>
      <dgm:spPr/>
    </dgm:pt>
    <dgm:pt modelId="{F8E067F8-D4D1-4139-A84B-9810E6C6464A}" type="pres">
      <dgm:prSet presAssocID="{AEF4E898-9768-476D-BD0C-CC0C590DE78A}" presName="parentText" presStyleLbl="alignNode1" presStyleIdx="1" presStyleCnt="4" custScaleX="12777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00ADB-7F62-4FA8-BDC0-7AE0F4EC3F0F}" type="pres">
      <dgm:prSet presAssocID="{AEF4E898-9768-476D-BD0C-CC0C590DE78A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BA360-ACD7-4F2E-9A8C-8DC673D6BD41}" type="pres">
      <dgm:prSet presAssocID="{A214FD4F-91EB-4F6B-9350-50BB96681FAF}" presName="sp" presStyleCnt="0"/>
      <dgm:spPr/>
    </dgm:pt>
    <dgm:pt modelId="{5FEA4AB2-E82F-4F02-8416-8FA1AE478E5F}" type="pres">
      <dgm:prSet presAssocID="{637A4F4B-6520-4F00-8D1D-7C794EF86F72}" presName="composite" presStyleCnt="0"/>
      <dgm:spPr/>
    </dgm:pt>
    <dgm:pt modelId="{9A2B33EC-D86D-46FF-A07E-54D31A03EC52}" type="pres">
      <dgm:prSet presAssocID="{637A4F4B-6520-4F00-8D1D-7C794EF86F72}" presName="parentText" presStyleLbl="alignNode1" presStyleIdx="2" presStyleCnt="4" custLinFactNeighborX="6944" custLinFactNeighborY="37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6E5AE8-7BF2-49CE-A5B9-68C6D5C83F41}" type="pres">
      <dgm:prSet presAssocID="{637A4F4B-6520-4F00-8D1D-7C794EF86F72}" presName="descendantText" presStyleLbl="alignAcc1" presStyleIdx="2" presStyleCnt="4" custLinFactNeighborX="1962" custLinFactNeighborY="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75AB8-D799-44BB-98D4-4CCB031BE600}" type="pres">
      <dgm:prSet presAssocID="{21C144FC-94A8-4ED6-82BD-7F6BBBB2C388}" presName="sp" presStyleCnt="0"/>
      <dgm:spPr/>
    </dgm:pt>
    <dgm:pt modelId="{9E97D063-3F00-4D1F-9C19-B7B67854945A}" type="pres">
      <dgm:prSet presAssocID="{9581862A-539B-4909-9C93-8D3540422E97}" presName="composite" presStyleCnt="0"/>
      <dgm:spPr/>
    </dgm:pt>
    <dgm:pt modelId="{E45E7780-5E61-4ABB-9BBE-2F0BCDB6ABA9}" type="pres">
      <dgm:prSet presAssocID="{9581862A-539B-4909-9C93-8D3540422E97}" presName="parentText" presStyleLbl="alignNode1" presStyleIdx="3" presStyleCnt="4" custScaleX="1366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86EA14-1DB9-4B48-B50C-67B7BA14D324}" type="pres">
      <dgm:prSet presAssocID="{9581862A-539B-4909-9C93-8D3540422E97}" presName="descendantText" presStyleLbl="alignAcc1" presStyleIdx="3" presStyleCnt="4" custScaleX="97754" custLinFactNeighborX="-969" custLinFactNeighborY="11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ADC23D-21B5-4458-9311-C8A3A515A5CC}" srcId="{AEF4E898-9768-476D-BD0C-CC0C590DE78A}" destId="{4CDB0E91-18DC-4E42-B604-2C4F6D5B98BC}" srcOrd="0" destOrd="0" parTransId="{FDCC6A51-EE48-4F83-A05E-62A312C95EBB}" sibTransId="{EAEBFD6D-BE53-4D39-9573-57B9E2201DB8}"/>
    <dgm:cxn modelId="{2A6CB22A-BB70-4575-A117-EBDA114529F4}" srcId="{637A4F4B-6520-4F00-8D1D-7C794EF86F72}" destId="{E959F15B-858E-49F5-8924-E8CA170C17D3}" srcOrd="0" destOrd="0" parTransId="{CBF52656-CA2C-40CB-BF01-F2BEBFAE2226}" sibTransId="{F97BDAEA-E0F7-4C10-994F-B1A7701D31A5}"/>
    <dgm:cxn modelId="{317A9818-3F74-4CDD-AE17-382032AA131E}" srcId="{9581862A-539B-4909-9C93-8D3540422E97}" destId="{B552FAF2-4E15-4BF8-BBE5-1A94EDE6A240}" srcOrd="0" destOrd="0" parTransId="{E9005CCB-56EE-4881-ACAB-C6A144B05CCD}" sibTransId="{C90C6724-FEF7-4D04-8352-552D89F991CB}"/>
    <dgm:cxn modelId="{D9EFCEB9-F2C2-404B-BDC9-A229EEC297A8}" srcId="{DC8CB63C-1446-4CD5-8DC1-7C790350AB6A}" destId="{637A4F4B-6520-4F00-8D1D-7C794EF86F72}" srcOrd="2" destOrd="0" parTransId="{A10F0916-89BA-476F-BFD8-E93CB02E7F7D}" sibTransId="{21C144FC-94A8-4ED6-82BD-7F6BBBB2C388}"/>
    <dgm:cxn modelId="{1426949F-4BE6-4BA7-A217-76C00D88CBCD}" type="presOf" srcId="{1FBB25D1-7385-48A5-A93E-2D48070A0242}" destId="{B02225B6-740A-475C-A9E9-CD2C4F2A2C08}" srcOrd="0" destOrd="0" presId="urn:microsoft.com/office/officeart/2005/8/layout/chevron2"/>
    <dgm:cxn modelId="{71E9E79A-0F81-412D-A565-FE5BC9172893}" type="presOf" srcId="{4CDB0E91-18DC-4E42-B604-2C4F6D5B98BC}" destId="{08E00ADB-7F62-4FA8-BDC0-7AE0F4EC3F0F}" srcOrd="0" destOrd="0" presId="urn:microsoft.com/office/officeart/2005/8/layout/chevron2"/>
    <dgm:cxn modelId="{9930A7A5-E51A-4141-BD7E-5F7A19540E1E}" srcId="{DC8CB63C-1446-4CD5-8DC1-7C790350AB6A}" destId="{9581862A-539B-4909-9C93-8D3540422E97}" srcOrd="3" destOrd="0" parTransId="{F789C4DF-A059-48B2-A5D6-8C220E2439C6}" sibTransId="{FBF3EF43-5EED-48E5-9141-F63A6664B9A1}"/>
    <dgm:cxn modelId="{BAA21A3E-598F-4574-8EFF-950AC4E2CD0E}" srcId="{DC8CB63C-1446-4CD5-8DC1-7C790350AB6A}" destId="{AEF4E898-9768-476D-BD0C-CC0C590DE78A}" srcOrd="1" destOrd="0" parTransId="{0AEA49AE-A410-4491-ABC1-DDCB537D95EB}" sibTransId="{A214FD4F-91EB-4F6B-9350-50BB96681FAF}"/>
    <dgm:cxn modelId="{49F0806A-321D-41E3-B8B6-B99B9B3D1CCE}" type="presOf" srcId="{9581862A-539B-4909-9C93-8D3540422E97}" destId="{E45E7780-5E61-4ABB-9BBE-2F0BCDB6ABA9}" srcOrd="0" destOrd="0" presId="urn:microsoft.com/office/officeart/2005/8/layout/chevron2"/>
    <dgm:cxn modelId="{7A161CE5-F25D-4B42-B010-893F53662CD6}" type="presOf" srcId="{DC8CB63C-1446-4CD5-8DC1-7C790350AB6A}" destId="{232A8451-EE7B-44DA-B92D-635A6B6302FB}" srcOrd="0" destOrd="0" presId="urn:microsoft.com/office/officeart/2005/8/layout/chevron2"/>
    <dgm:cxn modelId="{96B5461B-7959-4BCE-A8A0-4553622A5B99}" srcId="{DC8CB63C-1446-4CD5-8DC1-7C790350AB6A}" destId="{1FBB25D1-7385-48A5-A93E-2D48070A0242}" srcOrd="0" destOrd="0" parTransId="{26CCEB3B-0B63-4371-BC3D-A683D10D50FB}" sibTransId="{5E8106ED-7054-4AC6-950A-8AAC676D149A}"/>
    <dgm:cxn modelId="{024A630E-8407-40A3-8083-37CDC835621F}" type="presOf" srcId="{CE9B88AE-2E2F-4D54-AB41-0876FFD64254}" destId="{C20C011B-2635-499F-87E9-7F9B82458369}" srcOrd="0" destOrd="0" presId="urn:microsoft.com/office/officeart/2005/8/layout/chevron2"/>
    <dgm:cxn modelId="{712F45D6-FA83-4BB9-86AC-0202CA9B9348}" srcId="{1FBB25D1-7385-48A5-A93E-2D48070A0242}" destId="{CE9B88AE-2E2F-4D54-AB41-0876FFD64254}" srcOrd="0" destOrd="0" parTransId="{40873A84-DF73-4492-9E89-7063427C0B71}" sibTransId="{F1A0FC96-961D-4BA3-B8D4-400485E56B14}"/>
    <dgm:cxn modelId="{96A860D1-C37E-442D-A586-F08329266B67}" type="presOf" srcId="{B552FAF2-4E15-4BF8-BBE5-1A94EDE6A240}" destId="{3D86EA14-1DB9-4B48-B50C-67B7BA14D324}" srcOrd="0" destOrd="0" presId="urn:microsoft.com/office/officeart/2005/8/layout/chevron2"/>
    <dgm:cxn modelId="{A190B96D-A162-40CD-8E9E-7C5B61A5E344}" type="presOf" srcId="{AEF4E898-9768-476D-BD0C-CC0C590DE78A}" destId="{F8E067F8-D4D1-4139-A84B-9810E6C6464A}" srcOrd="0" destOrd="0" presId="urn:microsoft.com/office/officeart/2005/8/layout/chevron2"/>
    <dgm:cxn modelId="{427AFEE5-E412-442E-9EB8-097F69217FEE}" type="presOf" srcId="{637A4F4B-6520-4F00-8D1D-7C794EF86F72}" destId="{9A2B33EC-D86D-46FF-A07E-54D31A03EC52}" srcOrd="0" destOrd="0" presId="urn:microsoft.com/office/officeart/2005/8/layout/chevron2"/>
    <dgm:cxn modelId="{62F2FF09-E7E0-4A7D-847F-B6A30D3DC763}" type="presOf" srcId="{E959F15B-858E-49F5-8924-E8CA170C17D3}" destId="{BA6E5AE8-7BF2-49CE-A5B9-68C6D5C83F41}" srcOrd="0" destOrd="0" presId="urn:microsoft.com/office/officeart/2005/8/layout/chevron2"/>
    <dgm:cxn modelId="{56DEBD01-0E2D-4042-AFDD-45234CB43326}" type="presParOf" srcId="{232A8451-EE7B-44DA-B92D-635A6B6302FB}" destId="{8B177273-2AF8-4CF2-8A60-D3365FC168B6}" srcOrd="0" destOrd="0" presId="urn:microsoft.com/office/officeart/2005/8/layout/chevron2"/>
    <dgm:cxn modelId="{BE4AAAAD-5F8A-4E08-BC29-A27332DE1444}" type="presParOf" srcId="{8B177273-2AF8-4CF2-8A60-D3365FC168B6}" destId="{B02225B6-740A-475C-A9E9-CD2C4F2A2C08}" srcOrd="0" destOrd="0" presId="urn:microsoft.com/office/officeart/2005/8/layout/chevron2"/>
    <dgm:cxn modelId="{B0CE2362-E8BE-4C45-B34A-0834A7906616}" type="presParOf" srcId="{8B177273-2AF8-4CF2-8A60-D3365FC168B6}" destId="{C20C011B-2635-499F-87E9-7F9B82458369}" srcOrd="1" destOrd="0" presId="urn:microsoft.com/office/officeart/2005/8/layout/chevron2"/>
    <dgm:cxn modelId="{F08B98C1-7A21-4514-ADB9-2765F6539CD4}" type="presParOf" srcId="{232A8451-EE7B-44DA-B92D-635A6B6302FB}" destId="{C3E75E26-5820-424C-8363-5C787D8426AA}" srcOrd="1" destOrd="0" presId="urn:microsoft.com/office/officeart/2005/8/layout/chevron2"/>
    <dgm:cxn modelId="{E4FA2EC7-6258-4284-B3F6-D94B8710AFBF}" type="presParOf" srcId="{232A8451-EE7B-44DA-B92D-635A6B6302FB}" destId="{FE90C3F3-8D69-42D0-BAF0-F579C754B637}" srcOrd="2" destOrd="0" presId="urn:microsoft.com/office/officeart/2005/8/layout/chevron2"/>
    <dgm:cxn modelId="{41730C6C-0EB8-451C-BE20-EE86B148C87F}" type="presParOf" srcId="{FE90C3F3-8D69-42D0-BAF0-F579C754B637}" destId="{F8E067F8-D4D1-4139-A84B-9810E6C6464A}" srcOrd="0" destOrd="0" presId="urn:microsoft.com/office/officeart/2005/8/layout/chevron2"/>
    <dgm:cxn modelId="{BF893E77-CC84-498B-8626-4A8F8E3125EC}" type="presParOf" srcId="{FE90C3F3-8D69-42D0-BAF0-F579C754B637}" destId="{08E00ADB-7F62-4FA8-BDC0-7AE0F4EC3F0F}" srcOrd="1" destOrd="0" presId="urn:microsoft.com/office/officeart/2005/8/layout/chevron2"/>
    <dgm:cxn modelId="{9D7E9A0B-B731-4A80-9137-3842153A4173}" type="presParOf" srcId="{232A8451-EE7B-44DA-B92D-635A6B6302FB}" destId="{202BA360-ACD7-4F2E-9A8C-8DC673D6BD41}" srcOrd="3" destOrd="0" presId="urn:microsoft.com/office/officeart/2005/8/layout/chevron2"/>
    <dgm:cxn modelId="{A02EF4AE-56CC-4E8E-8EFA-144496D10A3E}" type="presParOf" srcId="{232A8451-EE7B-44DA-B92D-635A6B6302FB}" destId="{5FEA4AB2-E82F-4F02-8416-8FA1AE478E5F}" srcOrd="4" destOrd="0" presId="urn:microsoft.com/office/officeart/2005/8/layout/chevron2"/>
    <dgm:cxn modelId="{163364E4-14D6-4764-B5CF-EEC326B4046F}" type="presParOf" srcId="{5FEA4AB2-E82F-4F02-8416-8FA1AE478E5F}" destId="{9A2B33EC-D86D-46FF-A07E-54D31A03EC52}" srcOrd="0" destOrd="0" presId="urn:microsoft.com/office/officeart/2005/8/layout/chevron2"/>
    <dgm:cxn modelId="{ED799A41-6BF1-46CF-B314-94DC548DAC9C}" type="presParOf" srcId="{5FEA4AB2-E82F-4F02-8416-8FA1AE478E5F}" destId="{BA6E5AE8-7BF2-49CE-A5B9-68C6D5C83F41}" srcOrd="1" destOrd="0" presId="urn:microsoft.com/office/officeart/2005/8/layout/chevron2"/>
    <dgm:cxn modelId="{3207482B-F07C-467E-9F2F-F99718E3CC8B}" type="presParOf" srcId="{232A8451-EE7B-44DA-B92D-635A6B6302FB}" destId="{89475AB8-D799-44BB-98D4-4CCB031BE600}" srcOrd="5" destOrd="0" presId="urn:microsoft.com/office/officeart/2005/8/layout/chevron2"/>
    <dgm:cxn modelId="{40BF12C8-A3D1-4D0F-9150-915C33A96A8D}" type="presParOf" srcId="{232A8451-EE7B-44DA-B92D-635A6B6302FB}" destId="{9E97D063-3F00-4D1F-9C19-B7B67854945A}" srcOrd="6" destOrd="0" presId="urn:microsoft.com/office/officeart/2005/8/layout/chevron2"/>
    <dgm:cxn modelId="{6564C25D-9BDA-45F5-B3B8-7ED8F40AB4EF}" type="presParOf" srcId="{9E97D063-3F00-4D1F-9C19-B7B67854945A}" destId="{E45E7780-5E61-4ABB-9BBE-2F0BCDB6ABA9}" srcOrd="0" destOrd="0" presId="urn:microsoft.com/office/officeart/2005/8/layout/chevron2"/>
    <dgm:cxn modelId="{2F653EE6-FC79-4D16-A35B-3DCEAC1F9844}" type="presParOf" srcId="{9E97D063-3F00-4D1F-9C19-B7B67854945A}" destId="{3D86EA14-1DB9-4B48-B50C-67B7BA14D32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C3FE7B4-7EE2-45B5-AB8B-B0BDA27F87F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014A86-1880-4E06-AD71-953F11F95046}">
      <dgm:prSet phldrT="[Text]" custT="1"/>
      <dgm:spPr>
        <a:solidFill>
          <a:schemeClr val="bg1">
            <a:lumMod val="20000"/>
            <a:lumOff val="80000"/>
          </a:schemeClr>
        </a:solidFill>
        <a:ln>
          <a:solidFill>
            <a:schemeClr val="bg2">
              <a:lumMod val="60000"/>
              <a:lumOff val="40000"/>
            </a:schemeClr>
          </a:solidFill>
        </a:ln>
      </dgm:spPr>
      <dgm:t>
        <a:bodyPr anchor="ctr"/>
        <a:lstStyle/>
        <a:p>
          <a:r>
            <a:rPr lang="en-US" sz="3600" dirty="0" smtClean="0">
              <a:solidFill>
                <a:srgbClr val="FF0000"/>
              </a:solidFill>
              <a:latin typeface="Book Antiqua" pitchFamily="18" charset="0"/>
            </a:rPr>
            <a:t>Gran Caballero</a:t>
          </a:r>
          <a:endParaRPr lang="en-US" sz="3600" dirty="0">
            <a:solidFill>
              <a:srgbClr val="FF0000"/>
            </a:solidFill>
            <a:latin typeface="Book Antiqua" pitchFamily="18" charset="0"/>
          </a:endParaRPr>
        </a:p>
      </dgm:t>
    </dgm:pt>
    <dgm:pt modelId="{551BFFA4-4E57-4EA2-811E-6CC67B67D4A9}" type="parTrans" cxnId="{0847DCBF-D37A-4ED7-B8C0-A1DD85A62222}">
      <dgm:prSet/>
      <dgm:spPr/>
      <dgm:t>
        <a:bodyPr/>
        <a:lstStyle/>
        <a:p>
          <a:endParaRPr lang="en-US"/>
        </a:p>
      </dgm:t>
    </dgm:pt>
    <dgm:pt modelId="{F457F5C8-B16D-41AC-AE48-9074526E1160}" type="sibTrans" cxnId="{0847DCBF-D37A-4ED7-B8C0-A1DD85A62222}">
      <dgm:prSet/>
      <dgm:spPr/>
      <dgm:t>
        <a:bodyPr/>
        <a:lstStyle/>
        <a:p>
          <a:endParaRPr lang="en-US"/>
        </a:p>
      </dgm:t>
    </dgm:pt>
    <dgm:pt modelId="{B3B6F46A-448A-4AFF-975F-39BA0547FEB3}" type="asst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2400" dirty="0" smtClean="0">
              <a:latin typeface="Book Antiqua" pitchFamily="18" charset="0"/>
            </a:rPr>
            <a:t>Director de Membresía</a:t>
          </a:r>
        </a:p>
      </dgm:t>
    </dgm:pt>
    <dgm:pt modelId="{607FA26F-C80F-414D-AD94-02E6B1B765B8}" type="parTrans" cxnId="{E0AA624E-F2EB-4A90-A115-6A6028428D19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>
        <a:ln>
          <a:solidFill>
            <a:schemeClr val="tx1">
              <a:lumMod val="50000"/>
            </a:schemeClr>
          </a:solidFill>
          <a:headEnd type="none" w="med" len="med"/>
          <a:tailEnd type="none" w="med" len="med"/>
        </a:ln>
      </dgm:spPr>
      <dgm:t>
        <a:bodyPr/>
        <a:lstStyle/>
        <a:p>
          <a:endParaRPr lang="en-US" dirty="0"/>
        </a:p>
      </dgm:t>
    </dgm:pt>
    <dgm:pt modelId="{E10E4F69-66A0-4A1D-A0EC-DDC3594B3642}" type="sibTrans" cxnId="{E0AA624E-F2EB-4A90-A115-6A6028428D19}">
      <dgm:prSet/>
      <dgm:spPr/>
      <dgm:t>
        <a:bodyPr/>
        <a:lstStyle/>
        <a:p>
          <a:endParaRPr lang="en-US"/>
        </a:p>
      </dgm:t>
    </dgm:pt>
    <dgm:pt modelId="{3B795CA2-4616-4A6F-BFF5-58A1396555F9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2000" dirty="0" smtClean="0">
              <a:latin typeface="Book Antiqua" pitchFamily="18" charset="0"/>
            </a:rPr>
            <a:t>Comité de Reclutamiento</a:t>
          </a:r>
          <a:endParaRPr lang="en-US" sz="2000" dirty="0">
            <a:latin typeface="Book Antiqua" pitchFamily="18" charset="0"/>
          </a:endParaRPr>
        </a:p>
      </dgm:t>
    </dgm:pt>
    <dgm:pt modelId="{C32D580A-7661-4C4B-B6AD-F4A3F69D264B}" type="parTrans" cxnId="{60C13001-7B45-4B1D-B0C6-FF5B31D41510}">
      <dgm:prSet/>
      <dgm:spPr/>
      <dgm:t>
        <a:bodyPr/>
        <a:lstStyle/>
        <a:p>
          <a:endParaRPr lang="en-US" dirty="0"/>
        </a:p>
      </dgm:t>
    </dgm:pt>
    <dgm:pt modelId="{EFAA917F-F375-4BA2-A3A1-B01640C48FBC}" type="sibTrans" cxnId="{60C13001-7B45-4B1D-B0C6-FF5B31D41510}">
      <dgm:prSet/>
      <dgm:spPr/>
      <dgm:t>
        <a:bodyPr/>
        <a:lstStyle/>
        <a:p>
          <a:endParaRPr lang="en-US"/>
        </a:p>
      </dgm:t>
    </dgm:pt>
    <dgm:pt modelId="{B064F0B0-5C36-4338-9491-358E4BD60C54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2000" dirty="0" smtClean="0">
              <a:latin typeface="Book Antiqua" pitchFamily="18" charset="0"/>
            </a:rPr>
            <a:t>Comité de Retención</a:t>
          </a:r>
        </a:p>
      </dgm:t>
    </dgm:pt>
    <dgm:pt modelId="{1EC80F3A-D2B1-46BD-ACE0-999B0217C8F3}" type="parTrans" cxnId="{2057EB7F-6E6B-4C3B-9F22-5D4038B1E11C}">
      <dgm:prSet/>
      <dgm:spPr/>
      <dgm:t>
        <a:bodyPr/>
        <a:lstStyle/>
        <a:p>
          <a:endParaRPr lang="en-US" dirty="0"/>
        </a:p>
      </dgm:t>
    </dgm:pt>
    <dgm:pt modelId="{EAB3324F-4B0F-479A-97EF-86E9584D7667}" type="sibTrans" cxnId="{2057EB7F-6E6B-4C3B-9F22-5D4038B1E11C}">
      <dgm:prSet/>
      <dgm:spPr/>
      <dgm:t>
        <a:bodyPr/>
        <a:lstStyle/>
        <a:p>
          <a:endParaRPr lang="en-US"/>
        </a:p>
      </dgm:t>
    </dgm:pt>
    <dgm:pt modelId="{4FD9489D-BA19-4735-BD97-8D43F2B1B5A6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2000" dirty="0" smtClean="0">
              <a:latin typeface="Book Antiqua" pitchFamily="18" charset="0"/>
            </a:rPr>
            <a:t>Comité de Promoción de Seguros</a:t>
          </a:r>
          <a:endParaRPr lang="en-US" sz="2000" dirty="0">
            <a:latin typeface="Book Antiqua" pitchFamily="18" charset="0"/>
          </a:endParaRPr>
        </a:p>
      </dgm:t>
    </dgm:pt>
    <dgm:pt modelId="{7D847305-8166-4C2A-B097-C41EEC7471F2}" type="parTrans" cxnId="{C8C1826A-8C52-4B01-8D30-5E9D27C31086}">
      <dgm:prSet/>
      <dgm:spPr/>
      <dgm:t>
        <a:bodyPr/>
        <a:lstStyle/>
        <a:p>
          <a:endParaRPr lang="en-US" dirty="0"/>
        </a:p>
      </dgm:t>
    </dgm:pt>
    <dgm:pt modelId="{844E6C7B-B5FB-49B6-8C4A-23FEB77718E3}" type="sibTrans" cxnId="{C8C1826A-8C52-4B01-8D30-5E9D27C31086}">
      <dgm:prSet/>
      <dgm:spPr/>
      <dgm:t>
        <a:bodyPr/>
        <a:lstStyle/>
        <a:p>
          <a:endParaRPr lang="en-US"/>
        </a:p>
      </dgm:t>
    </dgm:pt>
    <dgm:pt modelId="{7DDE88EF-4935-4F45-9226-4AA438F09E5C}" type="pres">
      <dgm:prSet presAssocID="{0C3FE7B4-7EE2-45B5-AB8B-B0BDA27F87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1E65CF4-9318-4D34-8E9B-E8319DD83E34}" type="pres">
      <dgm:prSet presAssocID="{9F014A86-1880-4E06-AD71-953F11F95046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8B28142-6F4C-4AEB-B863-C2A88A396CB8}" type="pres">
      <dgm:prSet presAssocID="{9F014A86-1880-4E06-AD71-953F11F95046}" presName="rootComposite1" presStyleCnt="0"/>
      <dgm:spPr/>
      <dgm:t>
        <a:bodyPr/>
        <a:lstStyle/>
        <a:p>
          <a:endParaRPr lang="en-US"/>
        </a:p>
      </dgm:t>
    </dgm:pt>
    <dgm:pt modelId="{1A225536-8FA2-40D1-85FF-53979432DBA8}" type="pres">
      <dgm:prSet presAssocID="{9F014A86-1880-4E06-AD71-953F11F95046}" presName="rootText1" presStyleLbl="node0" presStyleIdx="0" presStyleCnt="1" custScaleX="164689" custScaleY="113606" custLinFactNeighborX="-3627" custLinFactNeighborY="-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0CAB2E-F154-44E2-9CC8-7461EC5CABF5}" type="pres">
      <dgm:prSet presAssocID="{9F014A86-1880-4E06-AD71-953F11F9504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726C4A6-BF81-43DE-A5E4-EC0EA0A68746}" type="pres">
      <dgm:prSet presAssocID="{9F014A86-1880-4E06-AD71-953F11F95046}" presName="hierChild2" presStyleCnt="0"/>
      <dgm:spPr/>
      <dgm:t>
        <a:bodyPr/>
        <a:lstStyle/>
        <a:p>
          <a:endParaRPr lang="en-US"/>
        </a:p>
      </dgm:t>
    </dgm:pt>
    <dgm:pt modelId="{4F0DE148-FEE6-449F-810C-4982ED8503B1}" type="pres">
      <dgm:prSet presAssocID="{C32D580A-7661-4C4B-B6AD-F4A3F69D264B}" presName="Name37" presStyleLbl="parChTrans1D2" presStyleIdx="0" presStyleCnt="4"/>
      <dgm:spPr/>
      <dgm:t>
        <a:bodyPr/>
        <a:lstStyle/>
        <a:p>
          <a:endParaRPr lang="en-US"/>
        </a:p>
      </dgm:t>
    </dgm:pt>
    <dgm:pt modelId="{B5BAD376-8E57-4A9F-A718-278C726D1536}" type="pres">
      <dgm:prSet presAssocID="{3B795CA2-4616-4A6F-BFF5-58A1396555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33154C9-E77E-4784-8544-005932403E35}" type="pres">
      <dgm:prSet presAssocID="{3B795CA2-4616-4A6F-BFF5-58A1396555F9}" presName="rootComposite" presStyleCnt="0"/>
      <dgm:spPr/>
      <dgm:t>
        <a:bodyPr/>
        <a:lstStyle/>
        <a:p>
          <a:endParaRPr lang="en-US"/>
        </a:p>
      </dgm:t>
    </dgm:pt>
    <dgm:pt modelId="{D91C2BA0-22BB-43A7-9474-9699EBF7F98F}" type="pres">
      <dgm:prSet presAssocID="{3B795CA2-4616-4A6F-BFF5-58A1396555F9}" presName="rootText" presStyleLbl="node2" presStyleIdx="0" presStyleCnt="3" custLinFactNeighborX="3692" custLinFactNeighborY="-16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552311-EB44-4455-ABB2-19B2EFC9596F}" type="pres">
      <dgm:prSet presAssocID="{3B795CA2-4616-4A6F-BFF5-58A1396555F9}" presName="rootConnector" presStyleLbl="node2" presStyleIdx="0" presStyleCnt="3"/>
      <dgm:spPr/>
      <dgm:t>
        <a:bodyPr/>
        <a:lstStyle/>
        <a:p>
          <a:endParaRPr lang="en-US"/>
        </a:p>
      </dgm:t>
    </dgm:pt>
    <dgm:pt modelId="{C8091C5C-FC2C-4331-AE9F-8B07BD540147}" type="pres">
      <dgm:prSet presAssocID="{3B795CA2-4616-4A6F-BFF5-58A1396555F9}" presName="hierChild4" presStyleCnt="0"/>
      <dgm:spPr/>
      <dgm:t>
        <a:bodyPr/>
        <a:lstStyle/>
        <a:p>
          <a:endParaRPr lang="en-US"/>
        </a:p>
      </dgm:t>
    </dgm:pt>
    <dgm:pt modelId="{A29D8C5F-98B5-4E4B-AFD7-5D7EA4ADC4D2}" type="pres">
      <dgm:prSet presAssocID="{3B795CA2-4616-4A6F-BFF5-58A1396555F9}" presName="hierChild5" presStyleCnt="0"/>
      <dgm:spPr/>
      <dgm:t>
        <a:bodyPr/>
        <a:lstStyle/>
        <a:p>
          <a:endParaRPr lang="en-US"/>
        </a:p>
      </dgm:t>
    </dgm:pt>
    <dgm:pt modelId="{68BBBEC7-E118-4388-9ED9-1B545075E8BF}" type="pres">
      <dgm:prSet presAssocID="{1EC80F3A-D2B1-46BD-ACE0-999B0217C8F3}" presName="Name37" presStyleLbl="parChTrans1D2" presStyleIdx="1" presStyleCnt="4"/>
      <dgm:spPr/>
      <dgm:t>
        <a:bodyPr/>
        <a:lstStyle/>
        <a:p>
          <a:endParaRPr lang="en-US"/>
        </a:p>
      </dgm:t>
    </dgm:pt>
    <dgm:pt modelId="{A420EC40-9534-4705-BC88-74B409735B3B}" type="pres">
      <dgm:prSet presAssocID="{B064F0B0-5C36-4338-9491-358E4BD60C5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0F0DFE8-EFC5-4000-B4FB-23927F6184F0}" type="pres">
      <dgm:prSet presAssocID="{B064F0B0-5C36-4338-9491-358E4BD60C54}" presName="rootComposite" presStyleCnt="0"/>
      <dgm:spPr/>
      <dgm:t>
        <a:bodyPr/>
        <a:lstStyle/>
        <a:p>
          <a:endParaRPr lang="en-US"/>
        </a:p>
      </dgm:t>
    </dgm:pt>
    <dgm:pt modelId="{29D55876-26ED-42E0-BB73-9E7BF96ACA0E}" type="pres">
      <dgm:prSet presAssocID="{B064F0B0-5C36-4338-9491-358E4BD60C54}" presName="rootText" presStyleLbl="node2" presStyleIdx="1" presStyleCnt="3" custLinFactNeighborX="-3841" custLinFactNeighborY="-31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255E0F3-1DA0-48E7-A48C-E0EF6EDB064B}" type="pres">
      <dgm:prSet presAssocID="{B064F0B0-5C36-4338-9491-358E4BD60C54}" presName="rootConnector" presStyleLbl="node2" presStyleIdx="1" presStyleCnt="3"/>
      <dgm:spPr/>
      <dgm:t>
        <a:bodyPr/>
        <a:lstStyle/>
        <a:p>
          <a:endParaRPr lang="en-US"/>
        </a:p>
      </dgm:t>
    </dgm:pt>
    <dgm:pt modelId="{5C60EB7D-B8D2-4E13-9427-9881F689B17B}" type="pres">
      <dgm:prSet presAssocID="{B064F0B0-5C36-4338-9491-358E4BD60C54}" presName="hierChild4" presStyleCnt="0"/>
      <dgm:spPr/>
      <dgm:t>
        <a:bodyPr/>
        <a:lstStyle/>
        <a:p>
          <a:endParaRPr lang="en-US"/>
        </a:p>
      </dgm:t>
    </dgm:pt>
    <dgm:pt modelId="{9E77CC20-0E29-41C0-9C2A-C3F946DA5CED}" type="pres">
      <dgm:prSet presAssocID="{B064F0B0-5C36-4338-9491-358E4BD60C54}" presName="hierChild5" presStyleCnt="0"/>
      <dgm:spPr/>
      <dgm:t>
        <a:bodyPr/>
        <a:lstStyle/>
        <a:p>
          <a:endParaRPr lang="en-US"/>
        </a:p>
      </dgm:t>
    </dgm:pt>
    <dgm:pt modelId="{B7121B38-895B-42EA-B886-C4EDE5163560}" type="pres">
      <dgm:prSet presAssocID="{7D847305-8166-4C2A-B097-C41EEC7471F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7E8C4AAE-4334-492B-B82A-79B2F0B0A93C}" type="pres">
      <dgm:prSet presAssocID="{4FD9489D-BA19-4735-BD97-8D43F2B1B5A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78D0C9E-67D8-496E-969C-CAAEBFC0DB82}" type="pres">
      <dgm:prSet presAssocID="{4FD9489D-BA19-4735-BD97-8D43F2B1B5A6}" presName="rootComposite" presStyleCnt="0"/>
      <dgm:spPr/>
      <dgm:t>
        <a:bodyPr/>
        <a:lstStyle/>
        <a:p>
          <a:endParaRPr lang="en-US"/>
        </a:p>
      </dgm:t>
    </dgm:pt>
    <dgm:pt modelId="{FD735061-0EA4-459A-87F9-49E460E81B5C}" type="pres">
      <dgm:prSet presAssocID="{4FD9489D-BA19-4735-BD97-8D43F2B1B5A6}" presName="rootText" presStyleLbl="node2" presStyleIdx="2" presStyleCnt="3" custLinFactNeighborX="-13086" custLinFactNeighborY="-16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6F8DB53-2F9F-4DFD-8E79-686CB8EC4A93}" type="pres">
      <dgm:prSet presAssocID="{4FD9489D-BA19-4735-BD97-8D43F2B1B5A6}" presName="rootConnector" presStyleLbl="node2" presStyleIdx="2" presStyleCnt="3"/>
      <dgm:spPr/>
      <dgm:t>
        <a:bodyPr/>
        <a:lstStyle/>
        <a:p>
          <a:endParaRPr lang="en-US"/>
        </a:p>
      </dgm:t>
    </dgm:pt>
    <dgm:pt modelId="{5C5799A6-DDD3-4AEF-8DA6-52573891124F}" type="pres">
      <dgm:prSet presAssocID="{4FD9489D-BA19-4735-BD97-8D43F2B1B5A6}" presName="hierChild4" presStyleCnt="0"/>
      <dgm:spPr/>
      <dgm:t>
        <a:bodyPr/>
        <a:lstStyle/>
        <a:p>
          <a:endParaRPr lang="en-US"/>
        </a:p>
      </dgm:t>
    </dgm:pt>
    <dgm:pt modelId="{09181AFD-61CE-4193-9D59-202945893D2E}" type="pres">
      <dgm:prSet presAssocID="{4FD9489D-BA19-4735-BD97-8D43F2B1B5A6}" presName="hierChild5" presStyleCnt="0"/>
      <dgm:spPr/>
      <dgm:t>
        <a:bodyPr/>
        <a:lstStyle/>
        <a:p>
          <a:endParaRPr lang="en-US"/>
        </a:p>
      </dgm:t>
    </dgm:pt>
    <dgm:pt modelId="{95B31F0C-9FBA-4E0D-A927-6578AD72A720}" type="pres">
      <dgm:prSet presAssocID="{9F014A86-1880-4E06-AD71-953F11F95046}" presName="hierChild3" presStyleCnt="0"/>
      <dgm:spPr/>
      <dgm:t>
        <a:bodyPr/>
        <a:lstStyle/>
        <a:p>
          <a:endParaRPr lang="en-US"/>
        </a:p>
      </dgm:t>
    </dgm:pt>
    <dgm:pt modelId="{D63E010E-8CC7-4AC8-A4B9-24B6FEFD2A22}" type="pres">
      <dgm:prSet presAssocID="{607FA26F-C80F-414D-AD94-02E6B1B765B8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3F4633D6-9B3F-49C9-AEBD-2AC09F608D9D}" type="pres">
      <dgm:prSet presAssocID="{B3B6F46A-448A-4AFF-975F-39BA0547FEB3}" presName="hierRoot3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E94A612-7206-4867-986E-2C74AE45F250}" type="pres">
      <dgm:prSet presAssocID="{B3B6F46A-448A-4AFF-975F-39BA0547FEB3}" presName="rootComposite3" presStyleCnt="0"/>
      <dgm:spPr/>
      <dgm:t>
        <a:bodyPr/>
        <a:lstStyle/>
        <a:p>
          <a:endParaRPr lang="en-US"/>
        </a:p>
      </dgm:t>
    </dgm:pt>
    <dgm:pt modelId="{03BE6268-69DE-4A5B-AAB8-F3B540D38FDF}" type="pres">
      <dgm:prSet presAssocID="{B3B6F46A-448A-4AFF-975F-39BA0547FEB3}" presName="rootText3" presStyleLbl="asst1" presStyleIdx="0" presStyleCnt="1" custScaleX="115362" custLinFactNeighborX="65687" custLinFactNeighborY="-68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8B2D58-183A-4786-A510-6A8D9113FB37}" type="pres">
      <dgm:prSet presAssocID="{B3B6F46A-448A-4AFF-975F-39BA0547FEB3}" presName="rootConnector3" presStyleLbl="asst1" presStyleIdx="0" presStyleCnt="1"/>
      <dgm:spPr/>
      <dgm:t>
        <a:bodyPr/>
        <a:lstStyle/>
        <a:p>
          <a:endParaRPr lang="en-US"/>
        </a:p>
      </dgm:t>
    </dgm:pt>
    <dgm:pt modelId="{B828A7AA-8CC3-4B27-A524-7174271C15B4}" type="pres">
      <dgm:prSet presAssocID="{B3B6F46A-448A-4AFF-975F-39BA0547FEB3}" presName="hierChild6" presStyleCnt="0"/>
      <dgm:spPr/>
      <dgm:t>
        <a:bodyPr/>
        <a:lstStyle/>
        <a:p>
          <a:endParaRPr lang="en-US"/>
        </a:p>
      </dgm:t>
    </dgm:pt>
    <dgm:pt modelId="{6EFC3CD1-958B-4A39-9232-82FAA2A7F5AC}" type="pres">
      <dgm:prSet presAssocID="{B3B6F46A-448A-4AFF-975F-39BA0547FEB3}" presName="hierChild7" presStyleCnt="0"/>
      <dgm:spPr/>
      <dgm:t>
        <a:bodyPr/>
        <a:lstStyle/>
        <a:p>
          <a:endParaRPr lang="en-US"/>
        </a:p>
      </dgm:t>
    </dgm:pt>
  </dgm:ptLst>
  <dgm:cxnLst>
    <dgm:cxn modelId="{148279EB-C236-423A-9B97-224999DDD860}" type="presOf" srcId="{1EC80F3A-D2B1-46BD-ACE0-999B0217C8F3}" destId="{68BBBEC7-E118-4388-9ED9-1B545075E8BF}" srcOrd="0" destOrd="0" presId="urn:microsoft.com/office/officeart/2005/8/layout/orgChart1"/>
    <dgm:cxn modelId="{D0C6E995-E41D-4B09-8AC7-9396351EAAC4}" type="presOf" srcId="{3B795CA2-4616-4A6F-BFF5-58A1396555F9}" destId="{D91C2BA0-22BB-43A7-9474-9699EBF7F98F}" srcOrd="0" destOrd="0" presId="urn:microsoft.com/office/officeart/2005/8/layout/orgChart1"/>
    <dgm:cxn modelId="{6C950C01-60C9-432A-8CBE-735C0B7106DA}" type="presOf" srcId="{B064F0B0-5C36-4338-9491-358E4BD60C54}" destId="{6255E0F3-1DA0-48E7-A48C-E0EF6EDB064B}" srcOrd="1" destOrd="0" presId="urn:microsoft.com/office/officeart/2005/8/layout/orgChart1"/>
    <dgm:cxn modelId="{24B51919-6F5B-455E-AF7F-2E280B2CCD24}" type="presOf" srcId="{0C3FE7B4-7EE2-45B5-AB8B-B0BDA27F87F8}" destId="{7DDE88EF-4935-4F45-9226-4AA438F09E5C}" srcOrd="0" destOrd="0" presId="urn:microsoft.com/office/officeart/2005/8/layout/orgChart1"/>
    <dgm:cxn modelId="{A9244E9B-E685-4884-8D59-8DFB64C0E467}" type="presOf" srcId="{C32D580A-7661-4C4B-B6AD-F4A3F69D264B}" destId="{4F0DE148-FEE6-449F-810C-4982ED8503B1}" srcOrd="0" destOrd="0" presId="urn:microsoft.com/office/officeart/2005/8/layout/orgChart1"/>
    <dgm:cxn modelId="{2E3564AD-3AFE-46B5-9127-8AEE134D5CF8}" type="presOf" srcId="{7D847305-8166-4C2A-B097-C41EEC7471F2}" destId="{B7121B38-895B-42EA-B886-C4EDE5163560}" srcOrd="0" destOrd="0" presId="urn:microsoft.com/office/officeart/2005/8/layout/orgChart1"/>
    <dgm:cxn modelId="{226D3814-4462-49F6-BBF5-65C8583B9A5C}" type="presOf" srcId="{4FD9489D-BA19-4735-BD97-8D43F2B1B5A6}" destId="{66F8DB53-2F9F-4DFD-8E79-686CB8EC4A93}" srcOrd="1" destOrd="0" presId="urn:microsoft.com/office/officeart/2005/8/layout/orgChart1"/>
    <dgm:cxn modelId="{FA4104BE-5CE4-4B9C-880C-70030BE70917}" type="presOf" srcId="{B3B6F46A-448A-4AFF-975F-39BA0547FEB3}" destId="{03BE6268-69DE-4A5B-AAB8-F3B540D38FDF}" srcOrd="0" destOrd="0" presId="urn:microsoft.com/office/officeart/2005/8/layout/orgChart1"/>
    <dgm:cxn modelId="{2057EB7F-6E6B-4C3B-9F22-5D4038B1E11C}" srcId="{9F014A86-1880-4E06-AD71-953F11F95046}" destId="{B064F0B0-5C36-4338-9491-358E4BD60C54}" srcOrd="2" destOrd="0" parTransId="{1EC80F3A-D2B1-46BD-ACE0-999B0217C8F3}" sibTransId="{EAB3324F-4B0F-479A-97EF-86E9584D7667}"/>
    <dgm:cxn modelId="{D8E79C94-FF65-4BB9-9E07-8684DF3A396C}" type="presOf" srcId="{B064F0B0-5C36-4338-9491-358E4BD60C54}" destId="{29D55876-26ED-42E0-BB73-9E7BF96ACA0E}" srcOrd="0" destOrd="0" presId="urn:microsoft.com/office/officeart/2005/8/layout/orgChart1"/>
    <dgm:cxn modelId="{911DB316-6A51-416E-9B85-DCEBDB6A5C4E}" type="presOf" srcId="{4FD9489D-BA19-4735-BD97-8D43F2B1B5A6}" destId="{FD735061-0EA4-459A-87F9-49E460E81B5C}" srcOrd="0" destOrd="0" presId="urn:microsoft.com/office/officeart/2005/8/layout/orgChart1"/>
    <dgm:cxn modelId="{60C13001-7B45-4B1D-B0C6-FF5B31D41510}" srcId="{9F014A86-1880-4E06-AD71-953F11F95046}" destId="{3B795CA2-4616-4A6F-BFF5-58A1396555F9}" srcOrd="1" destOrd="0" parTransId="{C32D580A-7661-4C4B-B6AD-F4A3F69D264B}" sibTransId="{EFAA917F-F375-4BA2-A3A1-B01640C48FBC}"/>
    <dgm:cxn modelId="{C2C54D77-68E9-4F03-93C0-D6E0CB40D8F2}" type="presOf" srcId="{9F014A86-1880-4E06-AD71-953F11F95046}" destId="{F30CAB2E-F154-44E2-9CC8-7461EC5CABF5}" srcOrd="1" destOrd="0" presId="urn:microsoft.com/office/officeart/2005/8/layout/orgChart1"/>
    <dgm:cxn modelId="{93654607-5E18-4C97-AC09-2A431AF3974B}" type="presOf" srcId="{9F014A86-1880-4E06-AD71-953F11F95046}" destId="{1A225536-8FA2-40D1-85FF-53979432DBA8}" srcOrd="0" destOrd="0" presId="urn:microsoft.com/office/officeart/2005/8/layout/orgChart1"/>
    <dgm:cxn modelId="{634A1074-1854-4159-ABC5-45C17DDA8FFF}" type="presOf" srcId="{607FA26F-C80F-414D-AD94-02E6B1B765B8}" destId="{D63E010E-8CC7-4AC8-A4B9-24B6FEFD2A22}" srcOrd="0" destOrd="0" presId="urn:microsoft.com/office/officeart/2005/8/layout/orgChart1"/>
    <dgm:cxn modelId="{C55CA2FF-C73F-40BE-AB14-719AEFFB8662}" type="presOf" srcId="{3B795CA2-4616-4A6F-BFF5-58A1396555F9}" destId="{13552311-EB44-4455-ABB2-19B2EFC9596F}" srcOrd="1" destOrd="0" presId="urn:microsoft.com/office/officeart/2005/8/layout/orgChart1"/>
    <dgm:cxn modelId="{0847DCBF-D37A-4ED7-B8C0-A1DD85A62222}" srcId="{0C3FE7B4-7EE2-45B5-AB8B-B0BDA27F87F8}" destId="{9F014A86-1880-4E06-AD71-953F11F95046}" srcOrd="0" destOrd="0" parTransId="{551BFFA4-4E57-4EA2-811E-6CC67B67D4A9}" sibTransId="{F457F5C8-B16D-41AC-AE48-9074526E1160}"/>
    <dgm:cxn modelId="{AF4F8E8D-1954-4FAF-A434-38FEC52C8D5D}" type="presOf" srcId="{B3B6F46A-448A-4AFF-975F-39BA0547FEB3}" destId="{AD8B2D58-183A-4786-A510-6A8D9113FB37}" srcOrd="1" destOrd="0" presId="urn:microsoft.com/office/officeart/2005/8/layout/orgChart1"/>
    <dgm:cxn modelId="{E0AA624E-F2EB-4A90-A115-6A6028428D19}" srcId="{9F014A86-1880-4E06-AD71-953F11F95046}" destId="{B3B6F46A-448A-4AFF-975F-39BA0547FEB3}" srcOrd="0" destOrd="0" parTransId="{607FA26F-C80F-414D-AD94-02E6B1B765B8}" sibTransId="{E10E4F69-66A0-4A1D-A0EC-DDC3594B3642}"/>
    <dgm:cxn modelId="{C8C1826A-8C52-4B01-8D30-5E9D27C31086}" srcId="{9F014A86-1880-4E06-AD71-953F11F95046}" destId="{4FD9489D-BA19-4735-BD97-8D43F2B1B5A6}" srcOrd="3" destOrd="0" parTransId="{7D847305-8166-4C2A-B097-C41EEC7471F2}" sibTransId="{844E6C7B-B5FB-49B6-8C4A-23FEB77718E3}"/>
    <dgm:cxn modelId="{70655B48-0A0E-4E26-A81B-B098545F88A4}" type="presParOf" srcId="{7DDE88EF-4935-4F45-9226-4AA438F09E5C}" destId="{51E65CF4-9318-4D34-8E9B-E8319DD83E34}" srcOrd="0" destOrd="0" presId="urn:microsoft.com/office/officeart/2005/8/layout/orgChart1"/>
    <dgm:cxn modelId="{431669B5-B785-4C87-8968-A3A680DA3FCC}" type="presParOf" srcId="{51E65CF4-9318-4D34-8E9B-E8319DD83E34}" destId="{E8B28142-6F4C-4AEB-B863-C2A88A396CB8}" srcOrd="0" destOrd="0" presId="urn:microsoft.com/office/officeart/2005/8/layout/orgChart1"/>
    <dgm:cxn modelId="{1BB36082-FD16-4700-BA52-4C2CB8735C23}" type="presParOf" srcId="{E8B28142-6F4C-4AEB-B863-C2A88A396CB8}" destId="{1A225536-8FA2-40D1-85FF-53979432DBA8}" srcOrd="0" destOrd="0" presId="urn:microsoft.com/office/officeart/2005/8/layout/orgChart1"/>
    <dgm:cxn modelId="{4F0DBB7F-D358-47AB-9788-207D680F5E90}" type="presParOf" srcId="{E8B28142-6F4C-4AEB-B863-C2A88A396CB8}" destId="{F30CAB2E-F154-44E2-9CC8-7461EC5CABF5}" srcOrd="1" destOrd="0" presId="urn:microsoft.com/office/officeart/2005/8/layout/orgChart1"/>
    <dgm:cxn modelId="{D4413B9B-C934-47D0-BD75-9067E75EA9AB}" type="presParOf" srcId="{51E65CF4-9318-4D34-8E9B-E8319DD83E34}" destId="{6726C4A6-BF81-43DE-A5E4-EC0EA0A68746}" srcOrd="1" destOrd="0" presId="urn:microsoft.com/office/officeart/2005/8/layout/orgChart1"/>
    <dgm:cxn modelId="{0F1D8A9B-F4A5-44E9-BEE7-857218EEBD1B}" type="presParOf" srcId="{6726C4A6-BF81-43DE-A5E4-EC0EA0A68746}" destId="{4F0DE148-FEE6-449F-810C-4982ED8503B1}" srcOrd="0" destOrd="0" presId="urn:microsoft.com/office/officeart/2005/8/layout/orgChart1"/>
    <dgm:cxn modelId="{C775AF82-A318-47C5-AD57-60604965F2C7}" type="presParOf" srcId="{6726C4A6-BF81-43DE-A5E4-EC0EA0A68746}" destId="{B5BAD376-8E57-4A9F-A718-278C726D1536}" srcOrd="1" destOrd="0" presId="urn:microsoft.com/office/officeart/2005/8/layout/orgChart1"/>
    <dgm:cxn modelId="{4F0719E6-BD41-43DB-8221-AC3B83ABEDE4}" type="presParOf" srcId="{B5BAD376-8E57-4A9F-A718-278C726D1536}" destId="{E33154C9-E77E-4784-8544-005932403E35}" srcOrd="0" destOrd="0" presId="urn:microsoft.com/office/officeart/2005/8/layout/orgChart1"/>
    <dgm:cxn modelId="{9333A0B1-3AB8-4589-845B-AA5DBAA11DF3}" type="presParOf" srcId="{E33154C9-E77E-4784-8544-005932403E35}" destId="{D91C2BA0-22BB-43A7-9474-9699EBF7F98F}" srcOrd="0" destOrd="0" presId="urn:microsoft.com/office/officeart/2005/8/layout/orgChart1"/>
    <dgm:cxn modelId="{86B62FD6-D421-4BA0-93FC-EB4402FD0D31}" type="presParOf" srcId="{E33154C9-E77E-4784-8544-005932403E35}" destId="{13552311-EB44-4455-ABB2-19B2EFC9596F}" srcOrd="1" destOrd="0" presId="urn:microsoft.com/office/officeart/2005/8/layout/orgChart1"/>
    <dgm:cxn modelId="{812458C4-3011-4A91-A496-563C112058B4}" type="presParOf" srcId="{B5BAD376-8E57-4A9F-A718-278C726D1536}" destId="{C8091C5C-FC2C-4331-AE9F-8B07BD540147}" srcOrd="1" destOrd="0" presId="urn:microsoft.com/office/officeart/2005/8/layout/orgChart1"/>
    <dgm:cxn modelId="{5B4C4E94-9700-4A7F-BF82-0849483118D8}" type="presParOf" srcId="{B5BAD376-8E57-4A9F-A718-278C726D1536}" destId="{A29D8C5F-98B5-4E4B-AFD7-5D7EA4ADC4D2}" srcOrd="2" destOrd="0" presId="urn:microsoft.com/office/officeart/2005/8/layout/orgChart1"/>
    <dgm:cxn modelId="{9792820B-CD66-493D-80BE-6BE1C608EFCF}" type="presParOf" srcId="{6726C4A6-BF81-43DE-A5E4-EC0EA0A68746}" destId="{68BBBEC7-E118-4388-9ED9-1B545075E8BF}" srcOrd="2" destOrd="0" presId="urn:microsoft.com/office/officeart/2005/8/layout/orgChart1"/>
    <dgm:cxn modelId="{8EAC7A3B-598A-4BEE-B17B-208B896C7330}" type="presParOf" srcId="{6726C4A6-BF81-43DE-A5E4-EC0EA0A68746}" destId="{A420EC40-9534-4705-BC88-74B409735B3B}" srcOrd="3" destOrd="0" presId="urn:microsoft.com/office/officeart/2005/8/layout/orgChart1"/>
    <dgm:cxn modelId="{0795CC8D-2360-4906-A292-9801EA10B58C}" type="presParOf" srcId="{A420EC40-9534-4705-BC88-74B409735B3B}" destId="{50F0DFE8-EFC5-4000-B4FB-23927F6184F0}" srcOrd="0" destOrd="0" presId="urn:microsoft.com/office/officeart/2005/8/layout/orgChart1"/>
    <dgm:cxn modelId="{D03C1C28-1B71-416A-B451-C8A49883782B}" type="presParOf" srcId="{50F0DFE8-EFC5-4000-B4FB-23927F6184F0}" destId="{29D55876-26ED-42E0-BB73-9E7BF96ACA0E}" srcOrd="0" destOrd="0" presId="urn:microsoft.com/office/officeart/2005/8/layout/orgChart1"/>
    <dgm:cxn modelId="{26D6C427-F87B-4CCA-984F-0A4451055EE8}" type="presParOf" srcId="{50F0DFE8-EFC5-4000-B4FB-23927F6184F0}" destId="{6255E0F3-1DA0-48E7-A48C-E0EF6EDB064B}" srcOrd="1" destOrd="0" presId="urn:microsoft.com/office/officeart/2005/8/layout/orgChart1"/>
    <dgm:cxn modelId="{F6D7BE8C-029A-43F9-91DF-CC8EFF40F3CF}" type="presParOf" srcId="{A420EC40-9534-4705-BC88-74B409735B3B}" destId="{5C60EB7D-B8D2-4E13-9427-9881F689B17B}" srcOrd="1" destOrd="0" presId="urn:microsoft.com/office/officeart/2005/8/layout/orgChart1"/>
    <dgm:cxn modelId="{345F2EFE-D100-4308-BD19-C9132BCC24D9}" type="presParOf" srcId="{A420EC40-9534-4705-BC88-74B409735B3B}" destId="{9E77CC20-0E29-41C0-9C2A-C3F946DA5CED}" srcOrd="2" destOrd="0" presId="urn:microsoft.com/office/officeart/2005/8/layout/orgChart1"/>
    <dgm:cxn modelId="{6EE7EFEF-D730-42FB-AE82-965F368A1165}" type="presParOf" srcId="{6726C4A6-BF81-43DE-A5E4-EC0EA0A68746}" destId="{B7121B38-895B-42EA-B886-C4EDE5163560}" srcOrd="4" destOrd="0" presId="urn:microsoft.com/office/officeart/2005/8/layout/orgChart1"/>
    <dgm:cxn modelId="{9CFE6984-A50A-4507-AC9B-1B4448B8CC54}" type="presParOf" srcId="{6726C4A6-BF81-43DE-A5E4-EC0EA0A68746}" destId="{7E8C4AAE-4334-492B-B82A-79B2F0B0A93C}" srcOrd="5" destOrd="0" presId="urn:microsoft.com/office/officeart/2005/8/layout/orgChart1"/>
    <dgm:cxn modelId="{7B889B6B-CAE9-4554-87B9-A483E3F20837}" type="presParOf" srcId="{7E8C4AAE-4334-492B-B82A-79B2F0B0A93C}" destId="{978D0C9E-67D8-496E-969C-CAAEBFC0DB82}" srcOrd="0" destOrd="0" presId="urn:microsoft.com/office/officeart/2005/8/layout/orgChart1"/>
    <dgm:cxn modelId="{89A365F2-5D20-4A18-AD10-B3DF1431D8ED}" type="presParOf" srcId="{978D0C9E-67D8-496E-969C-CAAEBFC0DB82}" destId="{FD735061-0EA4-459A-87F9-49E460E81B5C}" srcOrd="0" destOrd="0" presId="urn:microsoft.com/office/officeart/2005/8/layout/orgChart1"/>
    <dgm:cxn modelId="{87C1270C-DF10-47D0-AFF7-E69016EC6685}" type="presParOf" srcId="{978D0C9E-67D8-496E-969C-CAAEBFC0DB82}" destId="{66F8DB53-2F9F-4DFD-8E79-686CB8EC4A93}" srcOrd="1" destOrd="0" presId="urn:microsoft.com/office/officeart/2005/8/layout/orgChart1"/>
    <dgm:cxn modelId="{9FAE52FD-15A9-4065-B3AF-BF84E4AE8625}" type="presParOf" srcId="{7E8C4AAE-4334-492B-B82A-79B2F0B0A93C}" destId="{5C5799A6-DDD3-4AEF-8DA6-52573891124F}" srcOrd="1" destOrd="0" presId="urn:microsoft.com/office/officeart/2005/8/layout/orgChart1"/>
    <dgm:cxn modelId="{2DD5DD24-0516-4D1E-9E47-D91FED04BE47}" type="presParOf" srcId="{7E8C4AAE-4334-492B-B82A-79B2F0B0A93C}" destId="{09181AFD-61CE-4193-9D59-202945893D2E}" srcOrd="2" destOrd="0" presId="urn:microsoft.com/office/officeart/2005/8/layout/orgChart1"/>
    <dgm:cxn modelId="{2A8B1BE8-037B-4390-9C7A-7964198D9D32}" type="presParOf" srcId="{51E65CF4-9318-4D34-8E9B-E8319DD83E34}" destId="{95B31F0C-9FBA-4E0D-A927-6578AD72A720}" srcOrd="2" destOrd="0" presId="urn:microsoft.com/office/officeart/2005/8/layout/orgChart1"/>
    <dgm:cxn modelId="{7A8B4BBF-7CEE-42C7-926D-5B67F0C8F3CA}" type="presParOf" srcId="{95B31F0C-9FBA-4E0D-A927-6578AD72A720}" destId="{D63E010E-8CC7-4AC8-A4B9-24B6FEFD2A22}" srcOrd="0" destOrd="0" presId="urn:microsoft.com/office/officeart/2005/8/layout/orgChart1"/>
    <dgm:cxn modelId="{FB01CBB4-87B9-48CE-BA29-2E242764EF0F}" type="presParOf" srcId="{95B31F0C-9FBA-4E0D-A927-6578AD72A720}" destId="{3F4633D6-9B3F-49C9-AEBD-2AC09F608D9D}" srcOrd="1" destOrd="0" presId="urn:microsoft.com/office/officeart/2005/8/layout/orgChart1"/>
    <dgm:cxn modelId="{F261D5E6-29A6-45C5-A0D5-2EA1EDD0D40D}" type="presParOf" srcId="{3F4633D6-9B3F-49C9-AEBD-2AC09F608D9D}" destId="{1E94A612-7206-4867-986E-2C74AE45F250}" srcOrd="0" destOrd="0" presId="urn:microsoft.com/office/officeart/2005/8/layout/orgChart1"/>
    <dgm:cxn modelId="{F370A86D-41AA-40E4-BA0D-7F1DF5C938F7}" type="presParOf" srcId="{1E94A612-7206-4867-986E-2C74AE45F250}" destId="{03BE6268-69DE-4A5B-AAB8-F3B540D38FDF}" srcOrd="0" destOrd="0" presId="urn:microsoft.com/office/officeart/2005/8/layout/orgChart1"/>
    <dgm:cxn modelId="{A983FB4C-5B4D-434E-B4C7-9F0EDCB7D4D3}" type="presParOf" srcId="{1E94A612-7206-4867-986E-2C74AE45F250}" destId="{AD8B2D58-183A-4786-A510-6A8D9113FB37}" srcOrd="1" destOrd="0" presId="urn:microsoft.com/office/officeart/2005/8/layout/orgChart1"/>
    <dgm:cxn modelId="{24BB3FA8-7DEA-4BB8-B551-ABD16CDC0F4C}" type="presParOf" srcId="{3F4633D6-9B3F-49C9-AEBD-2AC09F608D9D}" destId="{B828A7AA-8CC3-4B27-A524-7174271C15B4}" srcOrd="1" destOrd="0" presId="urn:microsoft.com/office/officeart/2005/8/layout/orgChart1"/>
    <dgm:cxn modelId="{09BDC798-0D3F-4733-88F6-0DBAAAFC3289}" type="presParOf" srcId="{3F4633D6-9B3F-49C9-AEBD-2AC09F608D9D}" destId="{6EFC3CD1-958B-4A39-9232-82FAA2A7F5AC}" srcOrd="2" destOrd="0" presId="urn:microsoft.com/office/officeart/2005/8/layout/orgChar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B680F97-A969-45DD-A003-5D7DEF47A1F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DC8974-2FC0-496C-AF85-ED8899C3EED3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Director de Membres</a:t>
          </a:r>
          <a:r>
            <a:rPr lang="en-US" dirty="0" smtClean="0">
              <a:latin typeface="Arial"/>
              <a:cs typeface="Arial"/>
            </a:rPr>
            <a:t>ía</a:t>
          </a:r>
          <a:endParaRPr lang="en-US" dirty="0"/>
        </a:p>
      </dgm:t>
    </dgm:pt>
    <dgm:pt modelId="{CA4EFAF8-EA06-4593-84D8-0AF4A666832D}" type="parTrans" cxnId="{A1F4DDCA-870F-4A4C-856B-CC87045E33A6}">
      <dgm:prSet/>
      <dgm:spPr/>
      <dgm:t>
        <a:bodyPr/>
        <a:lstStyle/>
        <a:p>
          <a:endParaRPr lang="en-US"/>
        </a:p>
      </dgm:t>
    </dgm:pt>
    <dgm:pt modelId="{ADB80909-D266-4A6B-9F1F-580193CDA25B}" type="sibTrans" cxnId="{A1F4DDCA-870F-4A4C-856B-CC87045E33A6}">
      <dgm:prSet/>
      <dgm:spPr/>
      <dgm:t>
        <a:bodyPr/>
        <a:lstStyle/>
        <a:p>
          <a:endParaRPr lang="en-US"/>
        </a:p>
      </dgm:t>
    </dgm:pt>
    <dgm:pt modelId="{4DAD5CEE-2894-4F9D-A7EF-0DE000E055BC}">
      <dgm:prSet phldrT="[Text]"/>
      <dgm:spPr/>
      <dgm:t>
        <a:bodyPr/>
        <a:lstStyle/>
        <a:p>
          <a:r>
            <a:rPr lang="en-US" dirty="0" smtClean="0"/>
            <a:t>Planea y supervisa todas las actividades de reclutamiento del consejo. Coordina campa</a:t>
          </a:r>
          <a:r>
            <a:rPr lang="en-US" dirty="0" smtClean="0">
              <a:latin typeface="Arial"/>
              <a:cs typeface="Arial"/>
            </a:rPr>
            <a:t>ñas de reclutamiento en la parroquia y sesiones de información para candidatos interesados</a:t>
          </a:r>
          <a:endParaRPr lang="en-US" dirty="0"/>
        </a:p>
      </dgm:t>
    </dgm:pt>
    <dgm:pt modelId="{DA99BBE4-3E2E-46D3-B9F4-E1CC7133916A}" type="parTrans" cxnId="{081F48ED-6BF2-4311-B663-4EBEA605B607}">
      <dgm:prSet/>
      <dgm:spPr/>
      <dgm:t>
        <a:bodyPr/>
        <a:lstStyle/>
        <a:p>
          <a:endParaRPr lang="en-US"/>
        </a:p>
      </dgm:t>
    </dgm:pt>
    <dgm:pt modelId="{7DB05EB8-C092-423F-9EA6-CAC1DD7064AD}" type="sibTrans" cxnId="{081F48ED-6BF2-4311-B663-4EBEA605B607}">
      <dgm:prSet/>
      <dgm:spPr/>
      <dgm:t>
        <a:bodyPr/>
        <a:lstStyle/>
        <a:p>
          <a:endParaRPr lang="en-US"/>
        </a:p>
      </dgm:t>
    </dgm:pt>
    <dgm:pt modelId="{F2AC3CFE-7FFD-44DD-9F53-70D9585FACE2}">
      <dgm:prSet phldrT="[Text]"/>
      <dgm:spPr>
        <a:solidFill>
          <a:schemeClr val="accent1">
            <a:lumMod val="75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 smtClean="0"/>
            <a:t>Director de Membres</a:t>
          </a:r>
          <a:r>
            <a:rPr lang="en-US" dirty="0" smtClean="0">
              <a:latin typeface="Arial"/>
              <a:cs typeface="Arial"/>
            </a:rPr>
            <a:t>ía</a:t>
          </a:r>
          <a:endParaRPr lang="en-US" dirty="0"/>
        </a:p>
      </dgm:t>
    </dgm:pt>
    <dgm:pt modelId="{7700E69E-3A46-4A8B-BE8F-842E3D456262}" type="parTrans" cxnId="{C00FA60C-C531-4679-BBBA-C81C969DA635}">
      <dgm:prSet/>
      <dgm:spPr/>
      <dgm:t>
        <a:bodyPr/>
        <a:lstStyle/>
        <a:p>
          <a:endParaRPr lang="en-US"/>
        </a:p>
      </dgm:t>
    </dgm:pt>
    <dgm:pt modelId="{ADAB9A19-8579-4C74-88ED-5EB4ED4DA529}" type="sibTrans" cxnId="{C00FA60C-C531-4679-BBBA-C81C969DA635}">
      <dgm:prSet/>
      <dgm:spPr/>
      <dgm:t>
        <a:bodyPr/>
        <a:lstStyle/>
        <a:p>
          <a:endParaRPr lang="en-US"/>
        </a:p>
      </dgm:t>
    </dgm:pt>
    <dgm:pt modelId="{1B9C6267-FBD1-4301-B264-642EC7C7B002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Director de Membres</a:t>
          </a:r>
          <a:r>
            <a:rPr lang="en-US" dirty="0" smtClean="0">
              <a:latin typeface="Arial"/>
              <a:cs typeface="Arial"/>
            </a:rPr>
            <a:t>ía</a:t>
          </a:r>
          <a:endParaRPr lang="en-US" dirty="0"/>
        </a:p>
      </dgm:t>
    </dgm:pt>
    <dgm:pt modelId="{454E152C-D36E-4AE1-96FD-F9B467FBE176}" type="parTrans" cxnId="{029866E2-9E0B-432F-9C0C-3D04B7E5453D}">
      <dgm:prSet/>
      <dgm:spPr/>
      <dgm:t>
        <a:bodyPr/>
        <a:lstStyle/>
        <a:p>
          <a:endParaRPr lang="en-US"/>
        </a:p>
      </dgm:t>
    </dgm:pt>
    <dgm:pt modelId="{95AF94C6-5800-44BE-8EE2-BBDE55632F1A}" type="sibTrans" cxnId="{029866E2-9E0B-432F-9C0C-3D04B7E5453D}">
      <dgm:prSet/>
      <dgm:spPr/>
      <dgm:t>
        <a:bodyPr/>
        <a:lstStyle/>
        <a:p>
          <a:endParaRPr lang="en-US"/>
        </a:p>
      </dgm:t>
    </dgm:pt>
    <dgm:pt modelId="{3F449CE6-56E5-45EC-B8AE-35596998C34C}">
      <dgm:prSet phldrT="[Text]"/>
      <dgm:spPr/>
      <dgm:t>
        <a:bodyPr/>
        <a:lstStyle/>
        <a:p>
          <a:r>
            <a:rPr lang="en-US" dirty="0" smtClean="0"/>
            <a:t>Informa a los miembros de los resultados de las campa</a:t>
          </a:r>
          <a:r>
            <a:rPr lang="en-US" dirty="0" smtClean="0">
              <a:latin typeface="Arial"/>
              <a:cs typeface="Arial"/>
            </a:rPr>
            <a:t>ña</a:t>
          </a:r>
          <a:r>
            <a:rPr lang="en-US" dirty="0" smtClean="0"/>
            <a:t>s; también es parte del comité de admisiones</a:t>
          </a:r>
          <a:endParaRPr lang="en-US" dirty="0"/>
        </a:p>
      </dgm:t>
    </dgm:pt>
    <dgm:pt modelId="{A9CA6A4B-5B61-44C1-B269-B36CB9C2AE83}" type="parTrans" cxnId="{7D01C2A4-1840-46F6-9045-96164B37B1F8}">
      <dgm:prSet/>
      <dgm:spPr/>
      <dgm:t>
        <a:bodyPr/>
        <a:lstStyle/>
        <a:p>
          <a:endParaRPr lang="en-US"/>
        </a:p>
      </dgm:t>
    </dgm:pt>
    <dgm:pt modelId="{93D26BA1-9955-47F5-A231-7C43F97C2D16}" type="sibTrans" cxnId="{7D01C2A4-1840-46F6-9045-96164B37B1F8}">
      <dgm:prSet/>
      <dgm:spPr/>
      <dgm:t>
        <a:bodyPr/>
        <a:lstStyle/>
        <a:p>
          <a:endParaRPr lang="en-US"/>
        </a:p>
      </dgm:t>
    </dgm:pt>
    <dgm:pt modelId="{6E95C673-D0B2-4162-B102-8F46E47C4448}">
      <dgm:prSet/>
      <dgm:spPr/>
      <dgm:t>
        <a:bodyPr/>
        <a:lstStyle/>
        <a:p>
          <a:r>
            <a:rPr lang="en-US" dirty="0" smtClean="0"/>
            <a:t>Gu</a:t>
          </a:r>
          <a:r>
            <a:rPr lang="en-US" dirty="0" smtClean="0">
              <a:latin typeface="Arial"/>
              <a:cs typeface="Arial"/>
            </a:rPr>
            <a:t>ía los miembros en técnicas para reclutar y retener a miembros y dispone todos los materiales necesarios para un exitoso reclutamiento</a:t>
          </a:r>
          <a:endParaRPr lang="en-US" dirty="0"/>
        </a:p>
      </dgm:t>
    </dgm:pt>
    <dgm:pt modelId="{BB33C53A-FA65-4CAC-A123-E18A7474FD02}" type="parTrans" cxnId="{031F6DB9-BB67-4F10-A6A6-F588F69C155E}">
      <dgm:prSet/>
      <dgm:spPr/>
      <dgm:t>
        <a:bodyPr/>
        <a:lstStyle/>
        <a:p>
          <a:endParaRPr lang="en-US"/>
        </a:p>
      </dgm:t>
    </dgm:pt>
    <dgm:pt modelId="{E57FB775-0F1F-45EE-A5EF-B4F2EBEBE9C9}" type="sibTrans" cxnId="{031F6DB9-BB67-4F10-A6A6-F588F69C155E}">
      <dgm:prSet/>
      <dgm:spPr/>
      <dgm:t>
        <a:bodyPr/>
        <a:lstStyle/>
        <a:p>
          <a:endParaRPr lang="en-US"/>
        </a:p>
      </dgm:t>
    </dgm:pt>
    <dgm:pt modelId="{D6E51154-C827-490C-85C1-8B56682167F9}" type="pres">
      <dgm:prSet presAssocID="{3B680F97-A969-45DD-A003-5D7DEF47A1F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04BBA0-085C-4E6C-BFE1-0584D7AAB3FB}" type="pres">
      <dgm:prSet presAssocID="{A0DC8974-2FC0-496C-AF85-ED8899C3EED3}" presName="composite" presStyleCnt="0"/>
      <dgm:spPr/>
    </dgm:pt>
    <dgm:pt modelId="{1A576E56-35F1-40B2-8329-56A8B8D958A3}" type="pres">
      <dgm:prSet presAssocID="{A0DC8974-2FC0-496C-AF85-ED8899C3EED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A9C4FF-439A-4FFD-8944-87AED8800F57}" type="pres">
      <dgm:prSet presAssocID="{A0DC8974-2FC0-496C-AF85-ED8899C3EED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1B9788-4883-4702-B2F5-787E408096F0}" type="pres">
      <dgm:prSet presAssocID="{ADB80909-D266-4A6B-9F1F-580193CDA25B}" presName="sp" presStyleCnt="0"/>
      <dgm:spPr/>
    </dgm:pt>
    <dgm:pt modelId="{5977AEEE-DEDE-4AA7-BDCD-A1DE8718E5F8}" type="pres">
      <dgm:prSet presAssocID="{F2AC3CFE-7FFD-44DD-9F53-70D9585FACE2}" presName="composite" presStyleCnt="0"/>
      <dgm:spPr/>
    </dgm:pt>
    <dgm:pt modelId="{6EE50964-5C35-4539-8C04-83232317ABD1}" type="pres">
      <dgm:prSet presAssocID="{F2AC3CFE-7FFD-44DD-9F53-70D9585FACE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1BD4F-8836-48E4-A553-0C1255DAA9B6}" type="pres">
      <dgm:prSet presAssocID="{F2AC3CFE-7FFD-44DD-9F53-70D9585FACE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55352-9216-4D5E-9CC8-49E62206CAD4}" type="pres">
      <dgm:prSet presAssocID="{ADAB9A19-8579-4C74-88ED-5EB4ED4DA529}" presName="sp" presStyleCnt="0"/>
      <dgm:spPr/>
    </dgm:pt>
    <dgm:pt modelId="{7111A54F-DB79-4A52-B35F-EC3CA3F0EAEC}" type="pres">
      <dgm:prSet presAssocID="{1B9C6267-FBD1-4301-B264-642EC7C7B002}" presName="composite" presStyleCnt="0"/>
      <dgm:spPr/>
    </dgm:pt>
    <dgm:pt modelId="{1F2292B7-E138-4553-97AC-3FF8AFD185D9}" type="pres">
      <dgm:prSet presAssocID="{1B9C6267-FBD1-4301-B264-642EC7C7B00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EA5011-FB52-4444-96F7-2B4E6F97F3AB}" type="pres">
      <dgm:prSet presAssocID="{1B9C6267-FBD1-4301-B264-642EC7C7B00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455443-4203-4901-9435-09A413D031E8}" type="presOf" srcId="{F2AC3CFE-7FFD-44DD-9F53-70D9585FACE2}" destId="{6EE50964-5C35-4539-8C04-83232317ABD1}" srcOrd="0" destOrd="0" presId="urn:microsoft.com/office/officeart/2005/8/layout/chevron2"/>
    <dgm:cxn modelId="{A1F4DDCA-870F-4A4C-856B-CC87045E33A6}" srcId="{3B680F97-A969-45DD-A003-5D7DEF47A1F2}" destId="{A0DC8974-2FC0-496C-AF85-ED8899C3EED3}" srcOrd="0" destOrd="0" parTransId="{CA4EFAF8-EA06-4593-84D8-0AF4A666832D}" sibTransId="{ADB80909-D266-4A6B-9F1F-580193CDA25B}"/>
    <dgm:cxn modelId="{081F48ED-6BF2-4311-B663-4EBEA605B607}" srcId="{A0DC8974-2FC0-496C-AF85-ED8899C3EED3}" destId="{4DAD5CEE-2894-4F9D-A7EF-0DE000E055BC}" srcOrd="0" destOrd="0" parTransId="{DA99BBE4-3E2E-46D3-B9F4-E1CC7133916A}" sibTransId="{7DB05EB8-C092-423F-9EA6-CAC1DD7064AD}"/>
    <dgm:cxn modelId="{D5563B15-7CFE-4A61-9C8F-E25DEE7E3412}" type="presOf" srcId="{4DAD5CEE-2894-4F9D-A7EF-0DE000E055BC}" destId="{D7A9C4FF-439A-4FFD-8944-87AED8800F57}" srcOrd="0" destOrd="0" presId="urn:microsoft.com/office/officeart/2005/8/layout/chevron2"/>
    <dgm:cxn modelId="{C00FA60C-C531-4679-BBBA-C81C969DA635}" srcId="{3B680F97-A969-45DD-A003-5D7DEF47A1F2}" destId="{F2AC3CFE-7FFD-44DD-9F53-70D9585FACE2}" srcOrd="1" destOrd="0" parTransId="{7700E69E-3A46-4A8B-BE8F-842E3D456262}" sibTransId="{ADAB9A19-8579-4C74-88ED-5EB4ED4DA529}"/>
    <dgm:cxn modelId="{A1BBF3C5-9051-4A46-902E-5084B7C500BD}" type="presOf" srcId="{A0DC8974-2FC0-496C-AF85-ED8899C3EED3}" destId="{1A576E56-35F1-40B2-8329-56A8B8D958A3}" srcOrd="0" destOrd="0" presId="urn:microsoft.com/office/officeart/2005/8/layout/chevron2"/>
    <dgm:cxn modelId="{9C988CF5-42A6-411C-8172-21BE23B44B51}" type="presOf" srcId="{6E95C673-D0B2-4162-B102-8F46E47C4448}" destId="{70B1BD4F-8836-48E4-A553-0C1255DAA9B6}" srcOrd="0" destOrd="0" presId="urn:microsoft.com/office/officeart/2005/8/layout/chevron2"/>
    <dgm:cxn modelId="{7D01C2A4-1840-46F6-9045-96164B37B1F8}" srcId="{1B9C6267-FBD1-4301-B264-642EC7C7B002}" destId="{3F449CE6-56E5-45EC-B8AE-35596998C34C}" srcOrd="0" destOrd="0" parTransId="{A9CA6A4B-5B61-44C1-B269-B36CB9C2AE83}" sibTransId="{93D26BA1-9955-47F5-A231-7C43F97C2D16}"/>
    <dgm:cxn modelId="{BE190BBF-E448-4158-AE35-F7FD5857AB6A}" type="presOf" srcId="{3F449CE6-56E5-45EC-B8AE-35596998C34C}" destId="{82EA5011-FB52-4444-96F7-2B4E6F97F3AB}" srcOrd="0" destOrd="0" presId="urn:microsoft.com/office/officeart/2005/8/layout/chevron2"/>
    <dgm:cxn modelId="{9D672F45-508E-48D3-BA75-07AE22060EEE}" type="presOf" srcId="{1B9C6267-FBD1-4301-B264-642EC7C7B002}" destId="{1F2292B7-E138-4553-97AC-3FF8AFD185D9}" srcOrd="0" destOrd="0" presId="urn:microsoft.com/office/officeart/2005/8/layout/chevron2"/>
    <dgm:cxn modelId="{031F6DB9-BB67-4F10-A6A6-F588F69C155E}" srcId="{F2AC3CFE-7FFD-44DD-9F53-70D9585FACE2}" destId="{6E95C673-D0B2-4162-B102-8F46E47C4448}" srcOrd="0" destOrd="0" parTransId="{BB33C53A-FA65-4CAC-A123-E18A7474FD02}" sibTransId="{E57FB775-0F1F-45EE-A5EF-B4F2EBEBE9C9}"/>
    <dgm:cxn modelId="{3E54B74E-9F58-47C3-898A-C4F87A1FC207}" type="presOf" srcId="{3B680F97-A969-45DD-A003-5D7DEF47A1F2}" destId="{D6E51154-C827-490C-85C1-8B56682167F9}" srcOrd="0" destOrd="0" presId="urn:microsoft.com/office/officeart/2005/8/layout/chevron2"/>
    <dgm:cxn modelId="{029866E2-9E0B-432F-9C0C-3D04B7E5453D}" srcId="{3B680F97-A969-45DD-A003-5D7DEF47A1F2}" destId="{1B9C6267-FBD1-4301-B264-642EC7C7B002}" srcOrd="2" destOrd="0" parTransId="{454E152C-D36E-4AE1-96FD-F9B467FBE176}" sibTransId="{95AF94C6-5800-44BE-8EE2-BBDE55632F1A}"/>
    <dgm:cxn modelId="{F85A0E01-E5FA-46B6-A838-0352DCCA3B8D}" type="presParOf" srcId="{D6E51154-C827-490C-85C1-8B56682167F9}" destId="{6D04BBA0-085C-4E6C-BFE1-0584D7AAB3FB}" srcOrd="0" destOrd="0" presId="urn:microsoft.com/office/officeart/2005/8/layout/chevron2"/>
    <dgm:cxn modelId="{1AF7D6E5-CCA7-4A85-81EC-7112036E3CDE}" type="presParOf" srcId="{6D04BBA0-085C-4E6C-BFE1-0584D7AAB3FB}" destId="{1A576E56-35F1-40B2-8329-56A8B8D958A3}" srcOrd="0" destOrd="0" presId="urn:microsoft.com/office/officeart/2005/8/layout/chevron2"/>
    <dgm:cxn modelId="{AED1E6ED-9629-4653-9251-B96588939DED}" type="presParOf" srcId="{6D04BBA0-085C-4E6C-BFE1-0584D7AAB3FB}" destId="{D7A9C4FF-439A-4FFD-8944-87AED8800F57}" srcOrd="1" destOrd="0" presId="urn:microsoft.com/office/officeart/2005/8/layout/chevron2"/>
    <dgm:cxn modelId="{FA2725DD-A675-4A12-98CA-C88C2799A7D1}" type="presParOf" srcId="{D6E51154-C827-490C-85C1-8B56682167F9}" destId="{DD1B9788-4883-4702-B2F5-787E408096F0}" srcOrd="1" destOrd="0" presId="urn:microsoft.com/office/officeart/2005/8/layout/chevron2"/>
    <dgm:cxn modelId="{67D8CC0B-AF70-4596-9A5F-678D778882D7}" type="presParOf" srcId="{D6E51154-C827-490C-85C1-8B56682167F9}" destId="{5977AEEE-DEDE-4AA7-BDCD-A1DE8718E5F8}" srcOrd="2" destOrd="0" presId="urn:microsoft.com/office/officeart/2005/8/layout/chevron2"/>
    <dgm:cxn modelId="{A92D7EBE-C371-4E1E-AB65-6C7328AECFCC}" type="presParOf" srcId="{5977AEEE-DEDE-4AA7-BDCD-A1DE8718E5F8}" destId="{6EE50964-5C35-4539-8C04-83232317ABD1}" srcOrd="0" destOrd="0" presId="urn:microsoft.com/office/officeart/2005/8/layout/chevron2"/>
    <dgm:cxn modelId="{1CF174EF-9AE1-4E2B-8393-C414360F1D5C}" type="presParOf" srcId="{5977AEEE-DEDE-4AA7-BDCD-A1DE8718E5F8}" destId="{70B1BD4F-8836-48E4-A553-0C1255DAA9B6}" srcOrd="1" destOrd="0" presId="urn:microsoft.com/office/officeart/2005/8/layout/chevron2"/>
    <dgm:cxn modelId="{05A0ACA6-0BEE-49A4-A29D-36600EF5AFAD}" type="presParOf" srcId="{D6E51154-C827-490C-85C1-8B56682167F9}" destId="{B8955352-9216-4D5E-9CC8-49E62206CAD4}" srcOrd="3" destOrd="0" presId="urn:microsoft.com/office/officeart/2005/8/layout/chevron2"/>
    <dgm:cxn modelId="{13EE042A-E960-4A18-BEDF-329A3C7C839F}" type="presParOf" srcId="{D6E51154-C827-490C-85C1-8B56682167F9}" destId="{7111A54F-DB79-4A52-B35F-EC3CA3F0EAEC}" srcOrd="4" destOrd="0" presId="urn:microsoft.com/office/officeart/2005/8/layout/chevron2"/>
    <dgm:cxn modelId="{D46BB8E4-AB50-4721-AD83-61C1FD5C71E4}" type="presParOf" srcId="{7111A54F-DB79-4A52-B35F-EC3CA3F0EAEC}" destId="{1F2292B7-E138-4553-97AC-3FF8AFD185D9}" srcOrd="0" destOrd="0" presId="urn:microsoft.com/office/officeart/2005/8/layout/chevron2"/>
    <dgm:cxn modelId="{2FD3C59D-9189-40E2-B70D-256DC4C7366D}" type="presParOf" srcId="{7111A54F-DB79-4A52-B35F-EC3CA3F0EAEC}" destId="{82EA5011-FB52-4444-96F7-2B4E6F97F3A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B680F97-A969-45DD-A003-5D7DEF47A1F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DC8974-2FC0-496C-AF85-ED8899C3EED3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Equipo de Reclutamiento</a:t>
          </a:r>
          <a:endParaRPr lang="en-US" dirty="0"/>
        </a:p>
      </dgm:t>
    </dgm:pt>
    <dgm:pt modelId="{CA4EFAF8-EA06-4593-84D8-0AF4A666832D}" type="parTrans" cxnId="{A1F4DDCA-870F-4A4C-856B-CC87045E33A6}">
      <dgm:prSet/>
      <dgm:spPr/>
      <dgm:t>
        <a:bodyPr/>
        <a:lstStyle/>
        <a:p>
          <a:endParaRPr lang="en-US"/>
        </a:p>
      </dgm:t>
    </dgm:pt>
    <dgm:pt modelId="{ADB80909-D266-4A6B-9F1F-580193CDA25B}" type="sibTrans" cxnId="{A1F4DDCA-870F-4A4C-856B-CC87045E33A6}">
      <dgm:prSet/>
      <dgm:spPr/>
      <dgm:t>
        <a:bodyPr/>
        <a:lstStyle/>
        <a:p>
          <a:endParaRPr lang="en-US"/>
        </a:p>
      </dgm:t>
    </dgm:pt>
    <dgm:pt modelId="{4DAD5CEE-2894-4F9D-A7EF-0DE000E055BC}">
      <dgm:prSet phldrT="[Text]"/>
      <dgm:spPr/>
      <dgm:t>
        <a:bodyPr/>
        <a:lstStyle/>
        <a:p>
          <a:r>
            <a:rPr lang="en-US" dirty="0" smtClean="0"/>
            <a:t>El equipo de reclutamiento es respoinsable por el crecimiento del consejo y las actividades de reclutamiento dentro del consejo</a:t>
          </a:r>
          <a:endParaRPr lang="en-US" dirty="0"/>
        </a:p>
      </dgm:t>
    </dgm:pt>
    <dgm:pt modelId="{DA99BBE4-3E2E-46D3-B9F4-E1CC7133916A}" type="parTrans" cxnId="{081F48ED-6BF2-4311-B663-4EBEA605B607}">
      <dgm:prSet/>
      <dgm:spPr/>
      <dgm:t>
        <a:bodyPr/>
        <a:lstStyle/>
        <a:p>
          <a:endParaRPr lang="en-US"/>
        </a:p>
      </dgm:t>
    </dgm:pt>
    <dgm:pt modelId="{7DB05EB8-C092-423F-9EA6-CAC1DD7064AD}" type="sibTrans" cxnId="{081F48ED-6BF2-4311-B663-4EBEA605B607}">
      <dgm:prSet/>
      <dgm:spPr/>
      <dgm:t>
        <a:bodyPr/>
        <a:lstStyle/>
        <a:p>
          <a:endParaRPr lang="en-US"/>
        </a:p>
      </dgm:t>
    </dgm:pt>
    <dgm:pt modelId="{F2AC3CFE-7FFD-44DD-9F53-70D9585FACE2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Comité de Retención</a:t>
          </a:r>
          <a:endParaRPr lang="en-US" dirty="0"/>
        </a:p>
      </dgm:t>
    </dgm:pt>
    <dgm:pt modelId="{7700E69E-3A46-4A8B-BE8F-842E3D456262}" type="parTrans" cxnId="{C00FA60C-C531-4679-BBBA-C81C969DA635}">
      <dgm:prSet/>
      <dgm:spPr/>
      <dgm:t>
        <a:bodyPr/>
        <a:lstStyle/>
        <a:p>
          <a:endParaRPr lang="en-US"/>
        </a:p>
      </dgm:t>
    </dgm:pt>
    <dgm:pt modelId="{ADAB9A19-8579-4C74-88ED-5EB4ED4DA529}" type="sibTrans" cxnId="{C00FA60C-C531-4679-BBBA-C81C969DA635}">
      <dgm:prSet/>
      <dgm:spPr/>
      <dgm:t>
        <a:bodyPr/>
        <a:lstStyle/>
        <a:p>
          <a:endParaRPr lang="en-US"/>
        </a:p>
      </dgm:t>
    </dgm:pt>
    <dgm:pt modelId="{1B9C6267-FBD1-4301-B264-642EC7C7B002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dirty="0" smtClean="0"/>
            <a:t>Promoci</a:t>
          </a:r>
          <a:r>
            <a:rPr lang="en-US" dirty="0" smtClean="0">
              <a:latin typeface="Arial"/>
              <a:cs typeface="Arial"/>
            </a:rPr>
            <a:t>ó</a:t>
          </a:r>
          <a:r>
            <a:rPr lang="en-US" dirty="0" smtClean="0"/>
            <a:t>n de Seguros</a:t>
          </a:r>
          <a:endParaRPr lang="en-US" dirty="0"/>
        </a:p>
      </dgm:t>
    </dgm:pt>
    <dgm:pt modelId="{454E152C-D36E-4AE1-96FD-F9B467FBE176}" type="parTrans" cxnId="{029866E2-9E0B-432F-9C0C-3D04B7E5453D}">
      <dgm:prSet/>
      <dgm:spPr/>
      <dgm:t>
        <a:bodyPr/>
        <a:lstStyle/>
        <a:p>
          <a:endParaRPr lang="en-US"/>
        </a:p>
      </dgm:t>
    </dgm:pt>
    <dgm:pt modelId="{95AF94C6-5800-44BE-8EE2-BBDE55632F1A}" type="sibTrans" cxnId="{029866E2-9E0B-432F-9C0C-3D04B7E5453D}">
      <dgm:prSet/>
      <dgm:spPr/>
      <dgm:t>
        <a:bodyPr/>
        <a:lstStyle/>
        <a:p>
          <a:endParaRPr lang="en-US"/>
        </a:p>
      </dgm:t>
    </dgm:pt>
    <dgm:pt modelId="{3F449CE6-56E5-45EC-B8AE-35596998C34C}">
      <dgm:prSet phldrT="[Text]"/>
      <dgm:spPr/>
      <dgm:t>
        <a:bodyPr/>
        <a:lstStyle/>
        <a:p>
          <a:r>
            <a:rPr lang="en-US" dirty="0" smtClean="0"/>
            <a:t>Trabajan con el representante de seguros para promover el progama de seguros de la Orden. Informan a los miembros de sus beneficios fraternales y promueven estos productos</a:t>
          </a:r>
          <a:endParaRPr lang="en-US" dirty="0"/>
        </a:p>
      </dgm:t>
    </dgm:pt>
    <dgm:pt modelId="{A9CA6A4B-5B61-44C1-B269-B36CB9C2AE83}" type="parTrans" cxnId="{7D01C2A4-1840-46F6-9045-96164B37B1F8}">
      <dgm:prSet/>
      <dgm:spPr/>
      <dgm:t>
        <a:bodyPr/>
        <a:lstStyle/>
        <a:p>
          <a:endParaRPr lang="en-US"/>
        </a:p>
      </dgm:t>
    </dgm:pt>
    <dgm:pt modelId="{93D26BA1-9955-47F5-A231-7C43F97C2D16}" type="sibTrans" cxnId="{7D01C2A4-1840-46F6-9045-96164B37B1F8}">
      <dgm:prSet/>
      <dgm:spPr/>
      <dgm:t>
        <a:bodyPr/>
        <a:lstStyle/>
        <a:p>
          <a:endParaRPr lang="en-US"/>
        </a:p>
      </dgm:t>
    </dgm:pt>
    <dgm:pt modelId="{6E95C673-D0B2-4162-B102-8F46E47C4448}">
      <dgm:prSet/>
      <dgm:spPr/>
      <dgm:t>
        <a:bodyPr/>
        <a:lstStyle/>
        <a:p>
          <a:r>
            <a:rPr lang="en-US" dirty="0" smtClean="0"/>
            <a:t>Responsable de que todos los miembros estén activos y participando. Deberán llamar a los miembros que estén atrasados en sus pagos de cuotas.  Trabajan con los fideicomisarios</a:t>
          </a:r>
          <a:endParaRPr lang="en-US" dirty="0"/>
        </a:p>
      </dgm:t>
    </dgm:pt>
    <dgm:pt modelId="{BB33C53A-FA65-4CAC-A123-E18A7474FD02}" type="parTrans" cxnId="{031F6DB9-BB67-4F10-A6A6-F588F69C155E}">
      <dgm:prSet/>
      <dgm:spPr/>
      <dgm:t>
        <a:bodyPr/>
        <a:lstStyle/>
        <a:p>
          <a:endParaRPr lang="en-US"/>
        </a:p>
      </dgm:t>
    </dgm:pt>
    <dgm:pt modelId="{E57FB775-0F1F-45EE-A5EF-B4F2EBEBE9C9}" type="sibTrans" cxnId="{031F6DB9-BB67-4F10-A6A6-F588F69C155E}">
      <dgm:prSet/>
      <dgm:spPr/>
      <dgm:t>
        <a:bodyPr/>
        <a:lstStyle/>
        <a:p>
          <a:endParaRPr lang="en-US"/>
        </a:p>
      </dgm:t>
    </dgm:pt>
    <dgm:pt modelId="{D6E51154-C827-490C-85C1-8B56682167F9}" type="pres">
      <dgm:prSet presAssocID="{3B680F97-A969-45DD-A003-5D7DEF47A1F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04BBA0-085C-4E6C-BFE1-0584D7AAB3FB}" type="pres">
      <dgm:prSet presAssocID="{A0DC8974-2FC0-496C-AF85-ED8899C3EED3}" presName="composite" presStyleCnt="0"/>
      <dgm:spPr/>
    </dgm:pt>
    <dgm:pt modelId="{1A576E56-35F1-40B2-8329-56A8B8D958A3}" type="pres">
      <dgm:prSet presAssocID="{A0DC8974-2FC0-496C-AF85-ED8899C3EED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A9C4FF-439A-4FFD-8944-87AED8800F57}" type="pres">
      <dgm:prSet presAssocID="{A0DC8974-2FC0-496C-AF85-ED8899C3EED3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1B9788-4883-4702-B2F5-787E408096F0}" type="pres">
      <dgm:prSet presAssocID="{ADB80909-D266-4A6B-9F1F-580193CDA25B}" presName="sp" presStyleCnt="0"/>
      <dgm:spPr/>
    </dgm:pt>
    <dgm:pt modelId="{5977AEEE-DEDE-4AA7-BDCD-A1DE8718E5F8}" type="pres">
      <dgm:prSet presAssocID="{F2AC3CFE-7FFD-44DD-9F53-70D9585FACE2}" presName="composite" presStyleCnt="0"/>
      <dgm:spPr/>
    </dgm:pt>
    <dgm:pt modelId="{6EE50964-5C35-4539-8C04-83232317ABD1}" type="pres">
      <dgm:prSet presAssocID="{F2AC3CFE-7FFD-44DD-9F53-70D9585FACE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B1BD4F-8836-48E4-A553-0C1255DAA9B6}" type="pres">
      <dgm:prSet presAssocID="{F2AC3CFE-7FFD-44DD-9F53-70D9585FACE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55352-9216-4D5E-9CC8-49E62206CAD4}" type="pres">
      <dgm:prSet presAssocID="{ADAB9A19-8579-4C74-88ED-5EB4ED4DA529}" presName="sp" presStyleCnt="0"/>
      <dgm:spPr/>
    </dgm:pt>
    <dgm:pt modelId="{7111A54F-DB79-4A52-B35F-EC3CA3F0EAEC}" type="pres">
      <dgm:prSet presAssocID="{1B9C6267-FBD1-4301-B264-642EC7C7B002}" presName="composite" presStyleCnt="0"/>
      <dgm:spPr/>
    </dgm:pt>
    <dgm:pt modelId="{1F2292B7-E138-4553-97AC-3FF8AFD185D9}" type="pres">
      <dgm:prSet presAssocID="{1B9C6267-FBD1-4301-B264-642EC7C7B00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EA5011-FB52-4444-96F7-2B4E6F97F3AB}" type="pres">
      <dgm:prSet presAssocID="{1B9C6267-FBD1-4301-B264-642EC7C7B00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F4DDCA-870F-4A4C-856B-CC87045E33A6}" srcId="{3B680F97-A969-45DD-A003-5D7DEF47A1F2}" destId="{A0DC8974-2FC0-496C-AF85-ED8899C3EED3}" srcOrd="0" destOrd="0" parTransId="{CA4EFAF8-EA06-4593-84D8-0AF4A666832D}" sibTransId="{ADB80909-D266-4A6B-9F1F-580193CDA25B}"/>
    <dgm:cxn modelId="{081F48ED-6BF2-4311-B663-4EBEA605B607}" srcId="{A0DC8974-2FC0-496C-AF85-ED8899C3EED3}" destId="{4DAD5CEE-2894-4F9D-A7EF-0DE000E055BC}" srcOrd="0" destOrd="0" parTransId="{DA99BBE4-3E2E-46D3-B9F4-E1CC7133916A}" sibTransId="{7DB05EB8-C092-423F-9EA6-CAC1DD7064AD}"/>
    <dgm:cxn modelId="{D31D09B9-27E0-4DED-8B0F-714A441D39EB}" type="presOf" srcId="{4DAD5CEE-2894-4F9D-A7EF-0DE000E055BC}" destId="{D7A9C4FF-439A-4FFD-8944-87AED8800F57}" srcOrd="0" destOrd="0" presId="urn:microsoft.com/office/officeart/2005/8/layout/chevron2"/>
    <dgm:cxn modelId="{181E7239-B7FE-4647-A4A2-2CD732565F03}" type="presOf" srcId="{A0DC8974-2FC0-496C-AF85-ED8899C3EED3}" destId="{1A576E56-35F1-40B2-8329-56A8B8D958A3}" srcOrd="0" destOrd="0" presId="urn:microsoft.com/office/officeart/2005/8/layout/chevron2"/>
    <dgm:cxn modelId="{D167328F-4983-4957-BFEA-0B02EEC186E4}" type="presOf" srcId="{3B680F97-A969-45DD-A003-5D7DEF47A1F2}" destId="{D6E51154-C827-490C-85C1-8B56682167F9}" srcOrd="0" destOrd="0" presId="urn:microsoft.com/office/officeart/2005/8/layout/chevron2"/>
    <dgm:cxn modelId="{C00FA60C-C531-4679-BBBA-C81C969DA635}" srcId="{3B680F97-A969-45DD-A003-5D7DEF47A1F2}" destId="{F2AC3CFE-7FFD-44DD-9F53-70D9585FACE2}" srcOrd="1" destOrd="0" parTransId="{7700E69E-3A46-4A8B-BE8F-842E3D456262}" sibTransId="{ADAB9A19-8579-4C74-88ED-5EB4ED4DA529}"/>
    <dgm:cxn modelId="{7D01C2A4-1840-46F6-9045-96164B37B1F8}" srcId="{1B9C6267-FBD1-4301-B264-642EC7C7B002}" destId="{3F449CE6-56E5-45EC-B8AE-35596998C34C}" srcOrd="0" destOrd="0" parTransId="{A9CA6A4B-5B61-44C1-B269-B36CB9C2AE83}" sibTransId="{93D26BA1-9955-47F5-A231-7C43F97C2D16}"/>
    <dgm:cxn modelId="{9B089FF9-C5FA-4A2C-821F-5B855187E381}" type="presOf" srcId="{F2AC3CFE-7FFD-44DD-9F53-70D9585FACE2}" destId="{6EE50964-5C35-4539-8C04-83232317ABD1}" srcOrd="0" destOrd="0" presId="urn:microsoft.com/office/officeart/2005/8/layout/chevron2"/>
    <dgm:cxn modelId="{CEA2EC9A-A934-4A8D-B770-0DCA43BA045B}" type="presOf" srcId="{1B9C6267-FBD1-4301-B264-642EC7C7B002}" destId="{1F2292B7-E138-4553-97AC-3FF8AFD185D9}" srcOrd="0" destOrd="0" presId="urn:microsoft.com/office/officeart/2005/8/layout/chevron2"/>
    <dgm:cxn modelId="{D3FD3645-F4D7-4939-84C4-532C3DE8E6FF}" type="presOf" srcId="{3F449CE6-56E5-45EC-B8AE-35596998C34C}" destId="{82EA5011-FB52-4444-96F7-2B4E6F97F3AB}" srcOrd="0" destOrd="0" presId="urn:microsoft.com/office/officeart/2005/8/layout/chevron2"/>
    <dgm:cxn modelId="{031F6DB9-BB67-4F10-A6A6-F588F69C155E}" srcId="{F2AC3CFE-7FFD-44DD-9F53-70D9585FACE2}" destId="{6E95C673-D0B2-4162-B102-8F46E47C4448}" srcOrd="0" destOrd="0" parTransId="{BB33C53A-FA65-4CAC-A123-E18A7474FD02}" sibTransId="{E57FB775-0F1F-45EE-A5EF-B4F2EBEBE9C9}"/>
    <dgm:cxn modelId="{FCBAB020-951E-4030-BE88-BD2F9A674623}" type="presOf" srcId="{6E95C673-D0B2-4162-B102-8F46E47C4448}" destId="{70B1BD4F-8836-48E4-A553-0C1255DAA9B6}" srcOrd="0" destOrd="0" presId="urn:microsoft.com/office/officeart/2005/8/layout/chevron2"/>
    <dgm:cxn modelId="{029866E2-9E0B-432F-9C0C-3D04B7E5453D}" srcId="{3B680F97-A969-45DD-A003-5D7DEF47A1F2}" destId="{1B9C6267-FBD1-4301-B264-642EC7C7B002}" srcOrd="2" destOrd="0" parTransId="{454E152C-D36E-4AE1-96FD-F9B467FBE176}" sibTransId="{95AF94C6-5800-44BE-8EE2-BBDE55632F1A}"/>
    <dgm:cxn modelId="{214D68F4-F518-4937-A1EC-EFBBA0CFCA0B}" type="presParOf" srcId="{D6E51154-C827-490C-85C1-8B56682167F9}" destId="{6D04BBA0-085C-4E6C-BFE1-0584D7AAB3FB}" srcOrd="0" destOrd="0" presId="urn:microsoft.com/office/officeart/2005/8/layout/chevron2"/>
    <dgm:cxn modelId="{9F4CEE57-B105-4F4D-B13A-C1EA6B0A811E}" type="presParOf" srcId="{6D04BBA0-085C-4E6C-BFE1-0584D7AAB3FB}" destId="{1A576E56-35F1-40B2-8329-56A8B8D958A3}" srcOrd="0" destOrd="0" presId="urn:microsoft.com/office/officeart/2005/8/layout/chevron2"/>
    <dgm:cxn modelId="{7A6C2014-4806-489B-8F59-4B1E8B3D4CD7}" type="presParOf" srcId="{6D04BBA0-085C-4E6C-BFE1-0584D7AAB3FB}" destId="{D7A9C4FF-439A-4FFD-8944-87AED8800F57}" srcOrd="1" destOrd="0" presId="urn:microsoft.com/office/officeart/2005/8/layout/chevron2"/>
    <dgm:cxn modelId="{C76F26DA-DF65-41AE-9FF8-25BE582F05F9}" type="presParOf" srcId="{D6E51154-C827-490C-85C1-8B56682167F9}" destId="{DD1B9788-4883-4702-B2F5-787E408096F0}" srcOrd="1" destOrd="0" presId="urn:microsoft.com/office/officeart/2005/8/layout/chevron2"/>
    <dgm:cxn modelId="{716155EC-C35A-41DF-B11E-F3F08FCEBEC4}" type="presParOf" srcId="{D6E51154-C827-490C-85C1-8B56682167F9}" destId="{5977AEEE-DEDE-4AA7-BDCD-A1DE8718E5F8}" srcOrd="2" destOrd="0" presId="urn:microsoft.com/office/officeart/2005/8/layout/chevron2"/>
    <dgm:cxn modelId="{95D78741-F7A7-4A99-8F49-D4E803B07A9C}" type="presParOf" srcId="{5977AEEE-DEDE-4AA7-BDCD-A1DE8718E5F8}" destId="{6EE50964-5C35-4539-8C04-83232317ABD1}" srcOrd="0" destOrd="0" presId="urn:microsoft.com/office/officeart/2005/8/layout/chevron2"/>
    <dgm:cxn modelId="{78B67F8C-A459-4CF1-8D30-C8C69FC8DEAF}" type="presParOf" srcId="{5977AEEE-DEDE-4AA7-BDCD-A1DE8718E5F8}" destId="{70B1BD4F-8836-48E4-A553-0C1255DAA9B6}" srcOrd="1" destOrd="0" presId="urn:microsoft.com/office/officeart/2005/8/layout/chevron2"/>
    <dgm:cxn modelId="{4C84FAAB-845E-4B64-8938-85717ABDC2AF}" type="presParOf" srcId="{D6E51154-C827-490C-85C1-8B56682167F9}" destId="{B8955352-9216-4D5E-9CC8-49E62206CAD4}" srcOrd="3" destOrd="0" presId="urn:microsoft.com/office/officeart/2005/8/layout/chevron2"/>
    <dgm:cxn modelId="{030FB243-36FC-43C9-85BA-90975C6BC796}" type="presParOf" srcId="{D6E51154-C827-490C-85C1-8B56682167F9}" destId="{7111A54F-DB79-4A52-B35F-EC3CA3F0EAEC}" srcOrd="4" destOrd="0" presId="urn:microsoft.com/office/officeart/2005/8/layout/chevron2"/>
    <dgm:cxn modelId="{6468EA1F-806D-4E00-A4AE-0AEC2DAE666C}" type="presParOf" srcId="{7111A54F-DB79-4A52-B35F-EC3CA3F0EAEC}" destId="{1F2292B7-E138-4553-97AC-3FF8AFD185D9}" srcOrd="0" destOrd="0" presId="urn:microsoft.com/office/officeart/2005/8/layout/chevron2"/>
    <dgm:cxn modelId="{8602E222-E7E3-41B3-B581-8E74070871F6}" type="presParOf" srcId="{7111A54F-DB79-4A52-B35F-EC3CA3F0EAEC}" destId="{82EA5011-FB52-4444-96F7-2B4E6F97F3A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B680F97-A969-45DD-A003-5D7DEF47A1F2}" type="doc">
      <dgm:prSet loTypeId="urn:microsoft.com/office/officeart/2005/8/layout/hierarchy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0DC8974-2FC0-496C-AF85-ED8899C3EED3}">
      <dgm:prSet phldrT="[Text]" custT="1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en-US" sz="2400" dirty="0" smtClean="0"/>
            <a:t>Otros</a:t>
          </a:r>
        </a:p>
        <a:p>
          <a:r>
            <a:rPr lang="en-US" sz="2400" dirty="0" smtClean="0"/>
            <a:t>Recursos</a:t>
          </a:r>
          <a:endParaRPr lang="en-US" sz="2400" dirty="0"/>
        </a:p>
      </dgm:t>
    </dgm:pt>
    <dgm:pt modelId="{CA4EFAF8-EA06-4593-84D8-0AF4A666832D}" type="parTrans" cxnId="{A1F4DDCA-870F-4A4C-856B-CC87045E33A6}">
      <dgm:prSet/>
      <dgm:spPr/>
      <dgm:t>
        <a:bodyPr/>
        <a:lstStyle/>
        <a:p>
          <a:endParaRPr lang="en-US"/>
        </a:p>
      </dgm:t>
    </dgm:pt>
    <dgm:pt modelId="{ADB80909-D266-4A6B-9F1F-580193CDA25B}" type="sibTrans" cxnId="{A1F4DDCA-870F-4A4C-856B-CC87045E33A6}">
      <dgm:prSet/>
      <dgm:spPr/>
      <dgm:t>
        <a:bodyPr/>
        <a:lstStyle/>
        <a:p>
          <a:endParaRPr lang="en-US"/>
        </a:p>
      </dgm:t>
    </dgm:pt>
    <dgm:pt modelId="{4DAD5CEE-2894-4F9D-A7EF-0DE000E055BC}">
      <dgm:prSet phldrT="[Text]"/>
      <dgm:spPr/>
      <dgm:t>
        <a:bodyPr/>
        <a:lstStyle/>
        <a:p>
          <a:r>
            <a:rPr lang="en-US" dirty="0" smtClean="0"/>
            <a:t>Constituci</a:t>
          </a:r>
          <a:r>
            <a:rPr lang="en-US" dirty="0" smtClean="0">
              <a:latin typeface="Arial"/>
              <a:cs typeface="Arial"/>
            </a:rPr>
            <a:t>ó</a:t>
          </a:r>
          <a:r>
            <a:rPr lang="en-US" dirty="0" smtClean="0"/>
            <a:t>n y Leyes de la Orden  #30-S</a:t>
          </a:r>
          <a:endParaRPr lang="en-US" dirty="0"/>
        </a:p>
      </dgm:t>
    </dgm:pt>
    <dgm:pt modelId="{DA99BBE4-3E2E-46D3-B9F4-E1CC7133916A}" type="parTrans" cxnId="{081F48ED-6BF2-4311-B663-4EBEA605B607}">
      <dgm:prSet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 dirty="0"/>
        </a:p>
      </dgm:t>
    </dgm:pt>
    <dgm:pt modelId="{7DB05EB8-C092-423F-9EA6-CAC1DD7064AD}" type="sibTrans" cxnId="{081F48ED-6BF2-4311-B663-4EBEA605B607}">
      <dgm:prSet/>
      <dgm:spPr/>
      <dgm:t>
        <a:bodyPr/>
        <a:lstStyle/>
        <a:p>
          <a:endParaRPr lang="en-US"/>
        </a:p>
      </dgm:t>
    </dgm:pt>
    <dgm:pt modelId="{F2AC3CFE-7FFD-44DD-9F53-70D9585FACE2}">
      <dgm:prSet phldrT="[Text]" custT="1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en-US" sz="2400" dirty="0" smtClean="0"/>
            <a:t>Otros </a:t>
          </a:r>
        </a:p>
        <a:p>
          <a:r>
            <a:rPr lang="en-US" sz="2400" dirty="0" smtClean="0"/>
            <a:t>Recursos</a:t>
          </a:r>
          <a:endParaRPr lang="en-US" sz="2400" dirty="0"/>
        </a:p>
      </dgm:t>
    </dgm:pt>
    <dgm:pt modelId="{7700E69E-3A46-4A8B-BE8F-842E3D456262}" type="parTrans" cxnId="{C00FA60C-C531-4679-BBBA-C81C969DA635}">
      <dgm:prSet/>
      <dgm:spPr/>
      <dgm:t>
        <a:bodyPr/>
        <a:lstStyle/>
        <a:p>
          <a:endParaRPr lang="en-US"/>
        </a:p>
      </dgm:t>
    </dgm:pt>
    <dgm:pt modelId="{ADAB9A19-8579-4C74-88ED-5EB4ED4DA529}" type="sibTrans" cxnId="{C00FA60C-C531-4679-BBBA-C81C969DA635}">
      <dgm:prSet/>
      <dgm:spPr/>
      <dgm:t>
        <a:bodyPr/>
        <a:lstStyle/>
        <a:p>
          <a:endParaRPr lang="en-US"/>
        </a:p>
      </dgm:t>
    </dgm:pt>
    <dgm:pt modelId="{1B9C6267-FBD1-4301-B264-642EC7C7B002}">
      <dgm:prSet phldrT="[Text]" custT="1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</a:rPr>
            <a:t>Otros Recursos</a:t>
          </a:r>
          <a:endParaRPr lang="en-US" sz="2400" dirty="0">
            <a:solidFill>
              <a:schemeClr val="tx1"/>
            </a:solidFill>
          </a:endParaRPr>
        </a:p>
      </dgm:t>
    </dgm:pt>
    <dgm:pt modelId="{454E152C-D36E-4AE1-96FD-F9B467FBE176}" type="parTrans" cxnId="{029866E2-9E0B-432F-9C0C-3D04B7E5453D}">
      <dgm:prSet/>
      <dgm:spPr/>
      <dgm:t>
        <a:bodyPr/>
        <a:lstStyle/>
        <a:p>
          <a:endParaRPr lang="en-US"/>
        </a:p>
      </dgm:t>
    </dgm:pt>
    <dgm:pt modelId="{95AF94C6-5800-44BE-8EE2-BBDE55632F1A}" type="sibTrans" cxnId="{029866E2-9E0B-432F-9C0C-3D04B7E5453D}">
      <dgm:prSet/>
      <dgm:spPr/>
      <dgm:t>
        <a:bodyPr/>
        <a:lstStyle/>
        <a:p>
          <a:endParaRPr lang="en-US"/>
        </a:p>
      </dgm:t>
    </dgm:pt>
    <dgm:pt modelId="{3F449CE6-56E5-45EC-B8AE-35596998C34C}">
      <dgm:prSet phldrT="[Text]"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pPr algn="ctr"/>
          <a:r>
            <a:rPr lang="en-US" dirty="0" smtClean="0"/>
            <a:t>Surgir con Servicio   #962-S</a:t>
          </a:r>
          <a:endParaRPr lang="en-US" dirty="0"/>
        </a:p>
      </dgm:t>
    </dgm:pt>
    <dgm:pt modelId="{A9CA6A4B-5B61-44C1-B269-B36CB9C2AE83}" type="parTrans" cxnId="{7D01C2A4-1840-46F6-9045-96164B37B1F8}">
      <dgm:prSet/>
      <dgm:spPr/>
      <dgm:t>
        <a:bodyPr/>
        <a:lstStyle/>
        <a:p>
          <a:endParaRPr lang="en-US" dirty="0"/>
        </a:p>
      </dgm:t>
    </dgm:pt>
    <dgm:pt modelId="{93D26BA1-9955-47F5-A231-7C43F97C2D16}" type="sibTrans" cxnId="{7D01C2A4-1840-46F6-9045-96164B37B1F8}">
      <dgm:prSet/>
      <dgm:spPr/>
      <dgm:t>
        <a:bodyPr/>
        <a:lstStyle/>
        <a:p>
          <a:endParaRPr lang="en-US"/>
        </a:p>
      </dgm:t>
    </dgm:pt>
    <dgm:pt modelId="{6E95C673-D0B2-4162-B102-8F46E47C4448}">
      <dgm:prSet/>
      <dgm:spPr/>
      <dgm:t>
        <a:bodyPr/>
        <a:lstStyle/>
        <a:p>
          <a:r>
            <a:rPr lang="en-US" dirty="0" smtClean="0"/>
            <a:t>Manual del Capellán   #945-S</a:t>
          </a:r>
          <a:endParaRPr lang="en-US" dirty="0"/>
        </a:p>
      </dgm:t>
    </dgm:pt>
    <dgm:pt modelId="{BB33C53A-FA65-4CAC-A123-E18A7474FD02}" type="parTrans" cxnId="{031F6DB9-BB67-4F10-A6A6-F588F69C155E}">
      <dgm:prSet/>
      <dgm:spPr/>
      <dgm:t>
        <a:bodyPr/>
        <a:lstStyle/>
        <a:p>
          <a:endParaRPr lang="en-US" dirty="0"/>
        </a:p>
      </dgm:t>
    </dgm:pt>
    <dgm:pt modelId="{E57FB775-0F1F-45EE-A5EF-B4F2EBEBE9C9}" type="sibTrans" cxnId="{031F6DB9-BB67-4F10-A6A6-F588F69C155E}">
      <dgm:prSet/>
      <dgm:spPr/>
      <dgm:t>
        <a:bodyPr/>
        <a:lstStyle/>
        <a:p>
          <a:endParaRPr lang="en-US"/>
        </a:p>
      </dgm:t>
    </dgm:pt>
    <dgm:pt modelId="{58DEA7B8-5E9D-4BB3-9017-F901E51A3221}">
      <dgm:prSet phldrT="[Text]"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n-US" dirty="0" smtClean="0"/>
            <a:t>Manual del Gran Caballero   #915-S</a:t>
          </a:r>
          <a:endParaRPr lang="en-US" dirty="0"/>
        </a:p>
      </dgm:t>
    </dgm:pt>
    <dgm:pt modelId="{A4B462D0-0AF8-4BAB-8BF4-5417A6A33405}" type="parTrans" cxnId="{9F90F5E1-EBD2-4C35-8E2D-47FC73C98993}">
      <dgm:prSet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 dirty="0"/>
        </a:p>
      </dgm:t>
    </dgm:pt>
    <dgm:pt modelId="{9896BE49-7F5D-4340-926F-4FEE2E899751}" type="sibTrans" cxnId="{9F90F5E1-EBD2-4C35-8E2D-47FC73C98993}">
      <dgm:prSet/>
      <dgm:spPr/>
      <dgm:t>
        <a:bodyPr/>
        <a:lstStyle/>
        <a:p>
          <a:endParaRPr lang="en-US"/>
        </a:p>
      </dgm:t>
    </dgm:pt>
    <dgm:pt modelId="{223A60B2-C9EC-48EC-997D-ADBEB79661BC}">
      <dgm:prSet phldrT="[Text]"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n-US" dirty="0" smtClean="0"/>
            <a:t>C</a:t>
          </a:r>
          <a:r>
            <a:rPr lang="en-US" dirty="0" smtClean="0">
              <a:latin typeface="Arial"/>
              <a:cs typeface="Arial"/>
            </a:rPr>
            <a:t>ómo Conducir una Reunión</a:t>
          </a:r>
          <a:r>
            <a:rPr lang="en-US" dirty="0" smtClean="0"/>
            <a:t> #1937-S</a:t>
          </a:r>
          <a:endParaRPr lang="en-US" dirty="0"/>
        </a:p>
      </dgm:t>
    </dgm:pt>
    <dgm:pt modelId="{9E28CF2F-F2E3-4409-9C8C-2680E5DC2046}" type="parTrans" cxnId="{08CF2C9C-78D0-42A9-B2D4-0159BFE80E6A}">
      <dgm:prSet/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en-US" dirty="0"/>
        </a:p>
      </dgm:t>
    </dgm:pt>
    <dgm:pt modelId="{66603FD7-DB7F-441E-A5D8-F193EDD6E078}" type="sibTrans" cxnId="{08CF2C9C-78D0-42A9-B2D4-0159BFE80E6A}">
      <dgm:prSet/>
      <dgm:spPr/>
      <dgm:t>
        <a:bodyPr/>
        <a:lstStyle/>
        <a:p>
          <a:endParaRPr lang="en-US"/>
        </a:p>
      </dgm:t>
    </dgm:pt>
    <dgm:pt modelId="{1F59FC4D-8CC6-4C16-8F78-6E4D7CF5E4BA}">
      <dgm:prSet/>
      <dgm:spPr/>
      <dgm:t>
        <a:bodyPr/>
        <a:lstStyle/>
        <a:p>
          <a:r>
            <a:rPr lang="en-US" dirty="0" smtClean="0"/>
            <a:t>Manual del Secretario Financiero  #1410-S</a:t>
          </a:r>
          <a:endParaRPr lang="en-US" dirty="0"/>
        </a:p>
      </dgm:t>
    </dgm:pt>
    <dgm:pt modelId="{4915D436-4F21-4CB5-B29D-9E170DA1BD82}" type="parTrans" cxnId="{B59B8DB0-0667-4260-A82F-D803EA0464FA}">
      <dgm:prSet/>
      <dgm:spPr/>
      <dgm:t>
        <a:bodyPr/>
        <a:lstStyle/>
        <a:p>
          <a:endParaRPr lang="en-US" dirty="0"/>
        </a:p>
      </dgm:t>
    </dgm:pt>
    <dgm:pt modelId="{627D0234-D34B-4514-A7B9-6B7957AE7774}" type="sibTrans" cxnId="{B59B8DB0-0667-4260-A82F-D803EA0464FA}">
      <dgm:prSet/>
      <dgm:spPr/>
      <dgm:t>
        <a:bodyPr/>
        <a:lstStyle/>
        <a:p>
          <a:endParaRPr lang="en-US"/>
        </a:p>
      </dgm:t>
    </dgm:pt>
    <dgm:pt modelId="{95C50E51-D9FB-44BA-950A-B80E3AC37CB9}">
      <dgm:prSet phldrT="[Text]"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r>
            <a:rPr lang="en-US" dirty="0" smtClean="0"/>
            <a:t>Gu</a:t>
          </a:r>
          <a:r>
            <a:rPr lang="en-US" dirty="0" smtClean="0">
              <a:latin typeface="Arial"/>
              <a:cs typeface="Arial"/>
            </a:rPr>
            <a:t>ía de Reclutamiento de</a:t>
          </a:r>
          <a:r>
            <a:rPr lang="en-US" dirty="0" smtClean="0"/>
            <a:t> Membres</a:t>
          </a:r>
          <a:r>
            <a:rPr lang="en-US" dirty="0" smtClean="0">
              <a:latin typeface="Arial"/>
              <a:cs typeface="Arial"/>
            </a:rPr>
            <a:t>ía 9290-S</a:t>
          </a:r>
          <a:r>
            <a:rPr lang="en-US" dirty="0" smtClean="0"/>
            <a:t>  </a:t>
          </a:r>
          <a:endParaRPr lang="en-US" dirty="0"/>
        </a:p>
      </dgm:t>
    </dgm:pt>
    <dgm:pt modelId="{61FED9BB-28A9-4043-A220-04EE73AEFFDE}" type="parTrans" cxnId="{7318D27D-ED40-44F5-9012-97492169DB00}">
      <dgm:prSet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 dirty="0"/>
        </a:p>
      </dgm:t>
    </dgm:pt>
    <dgm:pt modelId="{4F332095-46E7-4615-92CA-DBB9BF9B8AF4}" type="sibTrans" cxnId="{7318D27D-ED40-44F5-9012-97492169DB00}">
      <dgm:prSet/>
      <dgm:spPr/>
      <dgm:t>
        <a:bodyPr/>
        <a:lstStyle/>
        <a:p>
          <a:endParaRPr lang="en-US"/>
        </a:p>
      </dgm:t>
    </dgm:pt>
    <dgm:pt modelId="{01F9AEA6-FD76-481B-B780-505D281AD40A}" type="pres">
      <dgm:prSet presAssocID="{3B680F97-A969-45DD-A003-5D7DEF47A1F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FB9EE31-E263-4CA0-AC27-B3CBF5A8B7A6}" type="pres">
      <dgm:prSet presAssocID="{A0DC8974-2FC0-496C-AF85-ED8899C3EED3}" presName="root" presStyleCnt="0"/>
      <dgm:spPr/>
    </dgm:pt>
    <dgm:pt modelId="{03700CF8-A3C6-4E0D-8683-8468845093F9}" type="pres">
      <dgm:prSet presAssocID="{A0DC8974-2FC0-496C-AF85-ED8899C3EED3}" presName="rootComposite" presStyleCnt="0"/>
      <dgm:spPr/>
    </dgm:pt>
    <dgm:pt modelId="{FD66C9AE-19BA-45D5-83C2-5673A40C1636}" type="pres">
      <dgm:prSet presAssocID="{A0DC8974-2FC0-496C-AF85-ED8899C3EED3}" presName="rootText" presStyleLbl="node1" presStyleIdx="0" presStyleCnt="3"/>
      <dgm:spPr/>
      <dgm:t>
        <a:bodyPr/>
        <a:lstStyle/>
        <a:p>
          <a:endParaRPr lang="en-US"/>
        </a:p>
      </dgm:t>
    </dgm:pt>
    <dgm:pt modelId="{3CDBD5B7-06F9-4969-B3D1-CDBAD3BFEEFB}" type="pres">
      <dgm:prSet presAssocID="{A0DC8974-2FC0-496C-AF85-ED8899C3EED3}" presName="rootConnector" presStyleLbl="node1" presStyleIdx="0" presStyleCnt="3"/>
      <dgm:spPr/>
      <dgm:t>
        <a:bodyPr/>
        <a:lstStyle/>
        <a:p>
          <a:endParaRPr lang="en-US"/>
        </a:p>
      </dgm:t>
    </dgm:pt>
    <dgm:pt modelId="{8991D864-C91C-47C5-AE1D-10BEC3C5C9C3}" type="pres">
      <dgm:prSet presAssocID="{A0DC8974-2FC0-496C-AF85-ED8899C3EED3}" presName="childShape" presStyleCnt="0"/>
      <dgm:spPr/>
    </dgm:pt>
    <dgm:pt modelId="{41B9CAB8-06A3-4C04-8952-AAFD668D68D3}" type="pres">
      <dgm:prSet presAssocID="{DA99BBE4-3E2E-46D3-B9F4-E1CC7133916A}" presName="Name13" presStyleLbl="parChTrans1D2" presStyleIdx="0" presStyleCnt="7"/>
      <dgm:spPr/>
      <dgm:t>
        <a:bodyPr/>
        <a:lstStyle/>
        <a:p>
          <a:endParaRPr lang="en-US"/>
        </a:p>
      </dgm:t>
    </dgm:pt>
    <dgm:pt modelId="{754C403C-8E37-4015-82CD-6D0D95184A01}" type="pres">
      <dgm:prSet presAssocID="{4DAD5CEE-2894-4F9D-A7EF-0DE000E055BC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6BD04-9E62-4B13-8220-03B0C0CFC543}" type="pres">
      <dgm:prSet presAssocID="{A4B462D0-0AF8-4BAB-8BF4-5417A6A33405}" presName="Name13" presStyleLbl="parChTrans1D2" presStyleIdx="1" presStyleCnt="7"/>
      <dgm:spPr/>
      <dgm:t>
        <a:bodyPr/>
        <a:lstStyle/>
        <a:p>
          <a:endParaRPr lang="en-US"/>
        </a:p>
      </dgm:t>
    </dgm:pt>
    <dgm:pt modelId="{78BB9868-711A-4688-941E-A0C129785064}" type="pres">
      <dgm:prSet presAssocID="{58DEA7B8-5E9D-4BB3-9017-F901E51A3221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051522-4C78-4B56-B896-4CB2BB3DF8D8}" type="pres">
      <dgm:prSet presAssocID="{9E28CF2F-F2E3-4409-9C8C-2680E5DC2046}" presName="Name13" presStyleLbl="parChTrans1D2" presStyleIdx="2" presStyleCnt="7"/>
      <dgm:spPr/>
      <dgm:t>
        <a:bodyPr/>
        <a:lstStyle/>
        <a:p>
          <a:endParaRPr lang="en-US"/>
        </a:p>
      </dgm:t>
    </dgm:pt>
    <dgm:pt modelId="{EC1D8FEB-625F-4419-84E9-68D53DCD3552}" type="pres">
      <dgm:prSet presAssocID="{223A60B2-C9EC-48EC-997D-ADBEB79661BC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1C2DBF-31EF-43CE-B39B-36A1391E4EC1}" type="pres">
      <dgm:prSet presAssocID="{F2AC3CFE-7FFD-44DD-9F53-70D9585FACE2}" presName="root" presStyleCnt="0"/>
      <dgm:spPr/>
    </dgm:pt>
    <dgm:pt modelId="{A884FDB3-B6A6-4E39-8F3C-A8F9089BE7A6}" type="pres">
      <dgm:prSet presAssocID="{F2AC3CFE-7FFD-44DD-9F53-70D9585FACE2}" presName="rootComposite" presStyleCnt="0"/>
      <dgm:spPr/>
    </dgm:pt>
    <dgm:pt modelId="{9A283D5E-06CC-4F61-B24F-AD5C05416D2A}" type="pres">
      <dgm:prSet presAssocID="{F2AC3CFE-7FFD-44DD-9F53-70D9585FACE2}" presName="rootText" presStyleLbl="node1" presStyleIdx="1" presStyleCnt="3"/>
      <dgm:spPr/>
      <dgm:t>
        <a:bodyPr/>
        <a:lstStyle/>
        <a:p>
          <a:endParaRPr lang="en-US"/>
        </a:p>
      </dgm:t>
    </dgm:pt>
    <dgm:pt modelId="{5B156F60-AF2C-449C-A808-CC8CE5D57AB0}" type="pres">
      <dgm:prSet presAssocID="{F2AC3CFE-7FFD-44DD-9F53-70D9585FACE2}" presName="rootConnector" presStyleLbl="node1" presStyleIdx="1" presStyleCnt="3"/>
      <dgm:spPr/>
      <dgm:t>
        <a:bodyPr/>
        <a:lstStyle/>
        <a:p>
          <a:endParaRPr lang="en-US"/>
        </a:p>
      </dgm:t>
    </dgm:pt>
    <dgm:pt modelId="{8D48A8AC-BB89-4B76-A95E-1C0AD75E28B1}" type="pres">
      <dgm:prSet presAssocID="{F2AC3CFE-7FFD-44DD-9F53-70D9585FACE2}" presName="childShape" presStyleCnt="0"/>
      <dgm:spPr/>
    </dgm:pt>
    <dgm:pt modelId="{970D0B47-41FB-4B61-9D23-6ACCFDF0EA87}" type="pres">
      <dgm:prSet presAssocID="{BB33C53A-FA65-4CAC-A123-E18A7474FD02}" presName="Name13" presStyleLbl="parChTrans1D2" presStyleIdx="3" presStyleCnt="7"/>
      <dgm:spPr/>
      <dgm:t>
        <a:bodyPr/>
        <a:lstStyle/>
        <a:p>
          <a:endParaRPr lang="en-US"/>
        </a:p>
      </dgm:t>
    </dgm:pt>
    <dgm:pt modelId="{1A32AB88-CCF6-4221-8C34-1F41E94896CF}" type="pres">
      <dgm:prSet presAssocID="{6E95C673-D0B2-4162-B102-8F46E47C4448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347E8-F686-4F04-BB55-2633C9B788F9}" type="pres">
      <dgm:prSet presAssocID="{4915D436-4F21-4CB5-B29D-9E170DA1BD82}" presName="Name13" presStyleLbl="parChTrans1D2" presStyleIdx="4" presStyleCnt="7"/>
      <dgm:spPr/>
      <dgm:t>
        <a:bodyPr/>
        <a:lstStyle/>
        <a:p>
          <a:endParaRPr lang="en-US"/>
        </a:p>
      </dgm:t>
    </dgm:pt>
    <dgm:pt modelId="{46A32610-C429-4A29-B1FE-ACA277926260}" type="pres">
      <dgm:prSet presAssocID="{1F59FC4D-8CC6-4C16-8F78-6E4D7CF5E4BA}" presName="childText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0785D-24D3-4D10-B9F3-46248245815A}" type="pres">
      <dgm:prSet presAssocID="{1B9C6267-FBD1-4301-B264-642EC7C7B002}" presName="root" presStyleCnt="0"/>
      <dgm:spPr/>
    </dgm:pt>
    <dgm:pt modelId="{8AD45DDE-564C-4766-BAFC-0CE2C8FD18BE}" type="pres">
      <dgm:prSet presAssocID="{1B9C6267-FBD1-4301-B264-642EC7C7B002}" presName="rootComposite" presStyleCnt="0"/>
      <dgm:spPr/>
    </dgm:pt>
    <dgm:pt modelId="{F06E557E-8DA7-4A33-96AF-735B5424B3F3}" type="pres">
      <dgm:prSet presAssocID="{1B9C6267-FBD1-4301-B264-642EC7C7B002}" presName="rootText" presStyleLbl="node1" presStyleIdx="2" presStyleCnt="3"/>
      <dgm:spPr/>
      <dgm:t>
        <a:bodyPr/>
        <a:lstStyle/>
        <a:p>
          <a:endParaRPr lang="en-US"/>
        </a:p>
      </dgm:t>
    </dgm:pt>
    <dgm:pt modelId="{74830427-6388-4FF6-ACC2-E769933D7F41}" type="pres">
      <dgm:prSet presAssocID="{1B9C6267-FBD1-4301-B264-642EC7C7B002}" presName="rootConnector" presStyleLbl="node1" presStyleIdx="2" presStyleCnt="3"/>
      <dgm:spPr/>
      <dgm:t>
        <a:bodyPr/>
        <a:lstStyle/>
        <a:p>
          <a:endParaRPr lang="en-US"/>
        </a:p>
      </dgm:t>
    </dgm:pt>
    <dgm:pt modelId="{0AB1DA94-6643-4169-8B63-0F489EADEC23}" type="pres">
      <dgm:prSet presAssocID="{1B9C6267-FBD1-4301-B264-642EC7C7B002}" presName="childShape" presStyleCnt="0"/>
      <dgm:spPr/>
    </dgm:pt>
    <dgm:pt modelId="{25177D6B-B5E5-4D91-AAE8-168C7006A93D}" type="pres">
      <dgm:prSet presAssocID="{A9CA6A4B-5B61-44C1-B269-B36CB9C2AE83}" presName="Name13" presStyleLbl="parChTrans1D2" presStyleIdx="5" presStyleCnt="7"/>
      <dgm:spPr/>
      <dgm:t>
        <a:bodyPr/>
        <a:lstStyle/>
        <a:p>
          <a:endParaRPr lang="en-US"/>
        </a:p>
      </dgm:t>
    </dgm:pt>
    <dgm:pt modelId="{737A2EF4-44AA-4F28-BA4A-CDE8F34EF214}" type="pres">
      <dgm:prSet presAssocID="{3F449CE6-56E5-45EC-B8AE-35596998C34C}" presName="childText" presStyleLbl="bg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58A2A-3CC5-4F4C-8FC9-680FB05C792B}" type="pres">
      <dgm:prSet presAssocID="{61FED9BB-28A9-4043-A220-04EE73AEFFDE}" presName="Name13" presStyleLbl="parChTrans1D2" presStyleIdx="6" presStyleCnt="7"/>
      <dgm:spPr/>
      <dgm:t>
        <a:bodyPr/>
        <a:lstStyle/>
        <a:p>
          <a:endParaRPr lang="en-US"/>
        </a:p>
      </dgm:t>
    </dgm:pt>
    <dgm:pt modelId="{527E6272-B8E8-4603-874B-2888A4C48AB2}" type="pres">
      <dgm:prSet presAssocID="{95C50E51-D9FB-44BA-950A-B80E3AC37CB9}" presName="childText" presStyleLbl="b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9B8DB0-0667-4260-A82F-D803EA0464FA}" srcId="{F2AC3CFE-7FFD-44DD-9F53-70D9585FACE2}" destId="{1F59FC4D-8CC6-4C16-8F78-6E4D7CF5E4BA}" srcOrd="1" destOrd="0" parTransId="{4915D436-4F21-4CB5-B29D-9E170DA1BD82}" sibTransId="{627D0234-D34B-4514-A7B9-6B7957AE7774}"/>
    <dgm:cxn modelId="{E15D2F07-CE0A-4849-A4B8-129BB84AFD41}" type="presOf" srcId="{A0DC8974-2FC0-496C-AF85-ED8899C3EED3}" destId="{3CDBD5B7-06F9-4969-B3D1-CDBAD3BFEEFB}" srcOrd="1" destOrd="0" presId="urn:microsoft.com/office/officeart/2005/8/layout/hierarchy3"/>
    <dgm:cxn modelId="{031F6DB9-BB67-4F10-A6A6-F588F69C155E}" srcId="{F2AC3CFE-7FFD-44DD-9F53-70D9585FACE2}" destId="{6E95C673-D0B2-4162-B102-8F46E47C4448}" srcOrd="0" destOrd="0" parTransId="{BB33C53A-FA65-4CAC-A123-E18A7474FD02}" sibTransId="{E57FB775-0F1F-45EE-A5EF-B4F2EBEBE9C9}"/>
    <dgm:cxn modelId="{0A75B04A-974F-4440-8C79-B0E79AACAFE6}" type="presOf" srcId="{1B9C6267-FBD1-4301-B264-642EC7C7B002}" destId="{74830427-6388-4FF6-ACC2-E769933D7F41}" srcOrd="1" destOrd="0" presId="urn:microsoft.com/office/officeart/2005/8/layout/hierarchy3"/>
    <dgm:cxn modelId="{C00FA60C-C531-4679-BBBA-C81C969DA635}" srcId="{3B680F97-A969-45DD-A003-5D7DEF47A1F2}" destId="{F2AC3CFE-7FFD-44DD-9F53-70D9585FACE2}" srcOrd="1" destOrd="0" parTransId="{7700E69E-3A46-4A8B-BE8F-842E3D456262}" sibTransId="{ADAB9A19-8579-4C74-88ED-5EB4ED4DA529}"/>
    <dgm:cxn modelId="{A1F4DDCA-870F-4A4C-856B-CC87045E33A6}" srcId="{3B680F97-A969-45DD-A003-5D7DEF47A1F2}" destId="{A0DC8974-2FC0-496C-AF85-ED8899C3EED3}" srcOrd="0" destOrd="0" parTransId="{CA4EFAF8-EA06-4593-84D8-0AF4A666832D}" sibTransId="{ADB80909-D266-4A6B-9F1F-580193CDA25B}"/>
    <dgm:cxn modelId="{029866E2-9E0B-432F-9C0C-3D04B7E5453D}" srcId="{3B680F97-A969-45DD-A003-5D7DEF47A1F2}" destId="{1B9C6267-FBD1-4301-B264-642EC7C7B002}" srcOrd="2" destOrd="0" parTransId="{454E152C-D36E-4AE1-96FD-F9B467FBE176}" sibTransId="{95AF94C6-5800-44BE-8EE2-BBDE55632F1A}"/>
    <dgm:cxn modelId="{E4F206F5-3AF3-41AC-9217-EE7D551D5DDB}" type="presOf" srcId="{BB33C53A-FA65-4CAC-A123-E18A7474FD02}" destId="{970D0B47-41FB-4B61-9D23-6ACCFDF0EA87}" srcOrd="0" destOrd="0" presId="urn:microsoft.com/office/officeart/2005/8/layout/hierarchy3"/>
    <dgm:cxn modelId="{CBB788B3-F31D-4269-B937-EF02F541CC4E}" type="presOf" srcId="{DA99BBE4-3E2E-46D3-B9F4-E1CC7133916A}" destId="{41B9CAB8-06A3-4C04-8952-AAFD668D68D3}" srcOrd="0" destOrd="0" presId="urn:microsoft.com/office/officeart/2005/8/layout/hierarchy3"/>
    <dgm:cxn modelId="{7318D27D-ED40-44F5-9012-97492169DB00}" srcId="{1B9C6267-FBD1-4301-B264-642EC7C7B002}" destId="{95C50E51-D9FB-44BA-950A-B80E3AC37CB9}" srcOrd="1" destOrd="0" parTransId="{61FED9BB-28A9-4043-A220-04EE73AEFFDE}" sibTransId="{4F332095-46E7-4615-92CA-DBB9BF9B8AF4}"/>
    <dgm:cxn modelId="{7B3801C1-AFEF-44F6-ADAE-A2BBF88FA5BD}" type="presOf" srcId="{1F59FC4D-8CC6-4C16-8F78-6E4D7CF5E4BA}" destId="{46A32610-C429-4A29-B1FE-ACA277926260}" srcOrd="0" destOrd="0" presId="urn:microsoft.com/office/officeart/2005/8/layout/hierarchy3"/>
    <dgm:cxn modelId="{EC046DBC-3E8B-44FC-9523-F168C892DAFB}" type="presOf" srcId="{58DEA7B8-5E9D-4BB3-9017-F901E51A3221}" destId="{78BB9868-711A-4688-941E-A0C129785064}" srcOrd="0" destOrd="0" presId="urn:microsoft.com/office/officeart/2005/8/layout/hierarchy3"/>
    <dgm:cxn modelId="{7877EF4B-0BFD-40C1-AFA3-01C8BB3F3823}" type="presOf" srcId="{6E95C673-D0B2-4162-B102-8F46E47C4448}" destId="{1A32AB88-CCF6-4221-8C34-1F41E94896CF}" srcOrd="0" destOrd="0" presId="urn:microsoft.com/office/officeart/2005/8/layout/hierarchy3"/>
    <dgm:cxn modelId="{FA0192A0-CFBB-4FE0-AAE5-311A666EEDB2}" type="presOf" srcId="{A0DC8974-2FC0-496C-AF85-ED8899C3EED3}" destId="{FD66C9AE-19BA-45D5-83C2-5673A40C1636}" srcOrd="0" destOrd="0" presId="urn:microsoft.com/office/officeart/2005/8/layout/hierarchy3"/>
    <dgm:cxn modelId="{5007D195-A2F2-4000-9340-1AB10298CABC}" type="presOf" srcId="{F2AC3CFE-7FFD-44DD-9F53-70D9585FACE2}" destId="{5B156F60-AF2C-449C-A808-CC8CE5D57AB0}" srcOrd="1" destOrd="0" presId="urn:microsoft.com/office/officeart/2005/8/layout/hierarchy3"/>
    <dgm:cxn modelId="{8139530D-FDEA-4E2F-8874-A0A034E15BEC}" type="presOf" srcId="{F2AC3CFE-7FFD-44DD-9F53-70D9585FACE2}" destId="{9A283D5E-06CC-4F61-B24F-AD5C05416D2A}" srcOrd="0" destOrd="0" presId="urn:microsoft.com/office/officeart/2005/8/layout/hierarchy3"/>
    <dgm:cxn modelId="{081F48ED-6BF2-4311-B663-4EBEA605B607}" srcId="{A0DC8974-2FC0-496C-AF85-ED8899C3EED3}" destId="{4DAD5CEE-2894-4F9D-A7EF-0DE000E055BC}" srcOrd="0" destOrd="0" parTransId="{DA99BBE4-3E2E-46D3-B9F4-E1CC7133916A}" sibTransId="{7DB05EB8-C092-423F-9EA6-CAC1DD7064AD}"/>
    <dgm:cxn modelId="{CDE99384-145D-4CDB-A0CB-0577E8209E4A}" type="presOf" srcId="{4915D436-4F21-4CB5-B29D-9E170DA1BD82}" destId="{10D347E8-F686-4F04-BB55-2633C9B788F9}" srcOrd="0" destOrd="0" presId="urn:microsoft.com/office/officeart/2005/8/layout/hierarchy3"/>
    <dgm:cxn modelId="{DDE75169-B897-4C02-A708-BC2FE7E9C932}" type="presOf" srcId="{9E28CF2F-F2E3-4409-9C8C-2680E5DC2046}" destId="{BB051522-4C78-4B56-B896-4CB2BB3DF8D8}" srcOrd="0" destOrd="0" presId="urn:microsoft.com/office/officeart/2005/8/layout/hierarchy3"/>
    <dgm:cxn modelId="{9F90F5E1-EBD2-4C35-8E2D-47FC73C98993}" srcId="{A0DC8974-2FC0-496C-AF85-ED8899C3EED3}" destId="{58DEA7B8-5E9D-4BB3-9017-F901E51A3221}" srcOrd="1" destOrd="0" parTransId="{A4B462D0-0AF8-4BAB-8BF4-5417A6A33405}" sibTransId="{9896BE49-7F5D-4340-926F-4FEE2E899751}"/>
    <dgm:cxn modelId="{7D01C2A4-1840-46F6-9045-96164B37B1F8}" srcId="{1B9C6267-FBD1-4301-B264-642EC7C7B002}" destId="{3F449CE6-56E5-45EC-B8AE-35596998C34C}" srcOrd="0" destOrd="0" parTransId="{A9CA6A4B-5B61-44C1-B269-B36CB9C2AE83}" sibTransId="{93D26BA1-9955-47F5-A231-7C43F97C2D16}"/>
    <dgm:cxn modelId="{D5152198-BE9C-4619-83AF-9B2DF7F2795A}" type="presOf" srcId="{A9CA6A4B-5B61-44C1-B269-B36CB9C2AE83}" destId="{25177D6B-B5E5-4D91-AAE8-168C7006A93D}" srcOrd="0" destOrd="0" presId="urn:microsoft.com/office/officeart/2005/8/layout/hierarchy3"/>
    <dgm:cxn modelId="{7D08848C-17F1-4B9F-929B-70C227AF0A36}" type="presOf" srcId="{A4B462D0-0AF8-4BAB-8BF4-5417A6A33405}" destId="{85A6BD04-9E62-4B13-8220-03B0C0CFC543}" srcOrd="0" destOrd="0" presId="urn:microsoft.com/office/officeart/2005/8/layout/hierarchy3"/>
    <dgm:cxn modelId="{BC07807E-3A4A-4B05-A1C6-E20C4A532D61}" type="presOf" srcId="{95C50E51-D9FB-44BA-950A-B80E3AC37CB9}" destId="{527E6272-B8E8-4603-874B-2888A4C48AB2}" srcOrd="0" destOrd="0" presId="urn:microsoft.com/office/officeart/2005/8/layout/hierarchy3"/>
    <dgm:cxn modelId="{F2106375-FD74-402E-B4F0-285DCA3510C8}" type="presOf" srcId="{1B9C6267-FBD1-4301-B264-642EC7C7B002}" destId="{F06E557E-8DA7-4A33-96AF-735B5424B3F3}" srcOrd="0" destOrd="0" presId="urn:microsoft.com/office/officeart/2005/8/layout/hierarchy3"/>
    <dgm:cxn modelId="{443C1D9C-2804-4982-A906-741B528A6795}" type="presOf" srcId="{4DAD5CEE-2894-4F9D-A7EF-0DE000E055BC}" destId="{754C403C-8E37-4015-82CD-6D0D95184A01}" srcOrd="0" destOrd="0" presId="urn:microsoft.com/office/officeart/2005/8/layout/hierarchy3"/>
    <dgm:cxn modelId="{7CC1C4F7-1C8B-45DF-B645-285626A68187}" type="presOf" srcId="{3B680F97-A969-45DD-A003-5D7DEF47A1F2}" destId="{01F9AEA6-FD76-481B-B780-505D281AD40A}" srcOrd="0" destOrd="0" presId="urn:microsoft.com/office/officeart/2005/8/layout/hierarchy3"/>
    <dgm:cxn modelId="{CFEF684D-37E7-4E42-871E-AC807F194928}" type="presOf" srcId="{223A60B2-C9EC-48EC-997D-ADBEB79661BC}" destId="{EC1D8FEB-625F-4419-84E9-68D53DCD3552}" srcOrd="0" destOrd="0" presId="urn:microsoft.com/office/officeart/2005/8/layout/hierarchy3"/>
    <dgm:cxn modelId="{08CF2C9C-78D0-42A9-B2D4-0159BFE80E6A}" srcId="{A0DC8974-2FC0-496C-AF85-ED8899C3EED3}" destId="{223A60B2-C9EC-48EC-997D-ADBEB79661BC}" srcOrd="2" destOrd="0" parTransId="{9E28CF2F-F2E3-4409-9C8C-2680E5DC2046}" sibTransId="{66603FD7-DB7F-441E-A5D8-F193EDD6E078}"/>
    <dgm:cxn modelId="{A91A89A6-AA39-44FB-95A9-A01058E65ED0}" type="presOf" srcId="{61FED9BB-28A9-4043-A220-04EE73AEFFDE}" destId="{2BD58A2A-3CC5-4F4C-8FC9-680FB05C792B}" srcOrd="0" destOrd="0" presId="urn:microsoft.com/office/officeart/2005/8/layout/hierarchy3"/>
    <dgm:cxn modelId="{6A1C1BB5-2D59-404D-81CD-C4DC742ABFD2}" type="presOf" srcId="{3F449CE6-56E5-45EC-B8AE-35596998C34C}" destId="{737A2EF4-44AA-4F28-BA4A-CDE8F34EF214}" srcOrd="0" destOrd="0" presId="urn:microsoft.com/office/officeart/2005/8/layout/hierarchy3"/>
    <dgm:cxn modelId="{865F6E11-E521-4D5E-80C2-3ECFDFFAB606}" type="presParOf" srcId="{01F9AEA6-FD76-481B-B780-505D281AD40A}" destId="{9FB9EE31-E263-4CA0-AC27-B3CBF5A8B7A6}" srcOrd="0" destOrd="0" presId="urn:microsoft.com/office/officeart/2005/8/layout/hierarchy3"/>
    <dgm:cxn modelId="{EA7BBC29-BC5F-4573-82FC-984B41E2A400}" type="presParOf" srcId="{9FB9EE31-E263-4CA0-AC27-B3CBF5A8B7A6}" destId="{03700CF8-A3C6-4E0D-8683-8468845093F9}" srcOrd="0" destOrd="0" presId="urn:microsoft.com/office/officeart/2005/8/layout/hierarchy3"/>
    <dgm:cxn modelId="{9E3CA3A2-1DDD-4520-BAC9-18EA62AA508E}" type="presParOf" srcId="{03700CF8-A3C6-4E0D-8683-8468845093F9}" destId="{FD66C9AE-19BA-45D5-83C2-5673A40C1636}" srcOrd="0" destOrd="0" presId="urn:microsoft.com/office/officeart/2005/8/layout/hierarchy3"/>
    <dgm:cxn modelId="{5558BF62-7DAF-4455-B1D6-5A88F64A2E59}" type="presParOf" srcId="{03700CF8-A3C6-4E0D-8683-8468845093F9}" destId="{3CDBD5B7-06F9-4969-B3D1-CDBAD3BFEEFB}" srcOrd="1" destOrd="0" presId="urn:microsoft.com/office/officeart/2005/8/layout/hierarchy3"/>
    <dgm:cxn modelId="{C84B2334-AC60-4488-BD4A-EE249A94453A}" type="presParOf" srcId="{9FB9EE31-E263-4CA0-AC27-B3CBF5A8B7A6}" destId="{8991D864-C91C-47C5-AE1D-10BEC3C5C9C3}" srcOrd="1" destOrd="0" presId="urn:microsoft.com/office/officeart/2005/8/layout/hierarchy3"/>
    <dgm:cxn modelId="{08B48434-BE77-4EC9-B782-792506523789}" type="presParOf" srcId="{8991D864-C91C-47C5-AE1D-10BEC3C5C9C3}" destId="{41B9CAB8-06A3-4C04-8952-AAFD668D68D3}" srcOrd="0" destOrd="0" presId="urn:microsoft.com/office/officeart/2005/8/layout/hierarchy3"/>
    <dgm:cxn modelId="{9D6F5417-24B6-416E-858A-31E15B170369}" type="presParOf" srcId="{8991D864-C91C-47C5-AE1D-10BEC3C5C9C3}" destId="{754C403C-8E37-4015-82CD-6D0D95184A01}" srcOrd="1" destOrd="0" presId="urn:microsoft.com/office/officeart/2005/8/layout/hierarchy3"/>
    <dgm:cxn modelId="{47FF2656-9361-4B88-9014-9758E1F5893B}" type="presParOf" srcId="{8991D864-C91C-47C5-AE1D-10BEC3C5C9C3}" destId="{85A6BD04-9E62-4B13-8220-03B0C0CFC543}" srcOrd="2" destOrd="0" presId="urn:microsoft.com/office/officeart/2005/8/layout/hierarchy3"/>
    <dgm:cxn modelId="{EAADDDE9-4C70-44D7-A0C5-995568CB6FFA}" type="presParOf" srcId="{8991D864-C91C-47C5-AE1D-10BEC3C5C9C3}" destId="{78BB9868-711A-4688-941E-A0C129785064}" srcOrd="3" destOrd="0" presId="urn:microsoft.com/office/officeart/2005/8/layout/hierarchy3"/>
    <dgm:cxn modelId="{2579C3B2-BB8E-4D24-A03D-B13B01F1E9A9}" type="presParOf" srcId="{8991D864-C91C-47C5-AE1D-10BEC3C5C9C3}" destId="{BB051522-4C78-4B56-B896-4CB2BB3DF8D8}" srcOrd="4" destOrd="0" presId="urn:microsoft.com/office/officeart/2005/8/layout/hierarchy3"/>
    <dgm:cxn modelId="{01CB6988-E679-4808-980B-251BCDE3FFB7}" type="presParOf" srcId="{8991D864-C91C-47C5-AE1D-10BEC3C5C9C3}" destId="{EC1D8FEB-625F-4419-84E9-68D53DCD3552}" srcOrd="5" destOrd="0" presId="urn:microsoft.com/office/officeart/2005/8/layout/hierarchy3"/>
    <dgm:cxn modelId="{451A316F-F5A6-45FA-AB2F-5C74EFCEE431}" type="presParOf" srcId="{01F9AEA6-FD76-481B-B780-505D281AD40A}" destId="{0A1C2DBF-31EF-43CE-B39B-36A1391E4EC1}" srcOrd="1" destOrd="0" presId="urn:microsoft.com/office/officeart/2005/8/layout/hierarchy3"/>
    <dgm:cxn modelId="{4A0985D3-EFA8-409C-B5DE-94787F01BBE8}" type="presParOf" srcId="{0A1C2DBF-31EF-43CE-B39B-36A1391E4EC1}" destId="{A884FDB3-B6A6-4E39-8F3C-A8F9089BE7A6}" srcOrd="0" destOrd="0" presId="urn:microsoft.com/office/officeart/2005/8/layout/hierarchy3"/>
    <dgm:cxn modelId="{8286313F-0900-415B-9D55-5B8266C22928}" type="presParOf" srcId="{A884FDB3-B6A6-4E39-8F3C-A8F9089BE7A6}" destId="{9A283D5E-06CC-4F61-B24F-AD5C05416D2A}" srcOrd="0" destOrd="0" presId="urn:microsoft.com/office/officeart/2005/8/layout/hierarchy3"/>
    <dgm:cxn modelId="{1E9CCFCE-BF96-4225-A5D3-E06075634246}" type="presParOf" srcId="{A884FDB3-B6A6-4E39-8F3C-A8F9089BE7A6}" destId="{5B156F60-AF2C-449C-A808-CC8CE5D57AB0}" srcOrd="1" destOrd="0" presId="urn:microsoft.com/office/officeart/2005/8/layout/hierarchy3"/>
    <dgm:cxn modelId="{A0625EF5-3067-4939-BADC-4101E5B698FD}" type="presParOf" srcId="{0A1C2DBF-31EF-43CE-B39B-36A1391E4EC1}" destId="{8D48A8AC-BB89-4B76-A95E-1C0AD75E28B1}" srcOrd="1" destOrd="0" presId="urn:microsoft.com/office/officeart/2005/8/layout/hierarchy3"/>
    <dgm:cxn modelId="{6E1CDD71-6609-4E97-A0A0-0ABA6A24F726}" type="presParOf" srcId="{8D48A8AC-BB89-4B76-A95E-1C0AD75E28B1}" destId="{970D0B47-41FB-4B61-9D23-6ACCFDF0EA87}" srcOrd="0" destOrd="0" presId="urn:microsoft.com/office/officeart/2005/8/layout/hierarchy3"/>
    <dgm:cxn modelId="{E5F23520-1E84-4280-9959-D2DF89BB1660}" type="presParOf" srcId="{8D48A8AC-BB89-4B76-A95E-1C0AD75E28B1}" destId="{1A32AB88-CCF6-4221-8C34-1F41E94896CF}" srcOrd="1" destOrd="0" presId="urn:microsoft.com/office/officeart/2005/8/layout/hierarchy3"/>
    <dgm:cxn modelId="{C3EEF297-FBDE-45F3-8271-C1B3137BE0DA}" type="presParOf" srcId="{8D48A8AC-BB89-4B76-A95E-1C0AD75E28B1}" destId="{10D347E8-F686-4F04-BB55-2633C9B788F9}" srcOrd="2" destOrd="0" presId="urn:microsoft.com/office/officeart/2005/8/layout/hierarchy3"/>
    <dgm:cxn modelId="{86936909-5128-4D37-A962-5B9B0516F4B6}" type="presParOf" srcId="{8D48A8AC-BB89-4B76-A95E-1C0AD75E28B1}" destId="{46A32610-C429-4A29-B1FE-ACA277926260}" srcOrd="3" destOrd="0" presId="urn:microsoft.com/office/officeart/2005/8/layout/hierarchy3"/>
    <dgm:cxn modelId="{09E35045-F762-479F-B6AF-86C487C171D4}" type="presParOf" srcId="{01F9AEA6-FD76-481B-B780-505D281AD40A}" destId="{2040785D-24D3-4D10-B9F3-46248245815A}" srcOrd="2" destOrd="0" presId="urn:microsoft.com/office/officeart/2005/8/layout/hierarchy3"/>
    <dgm:cxn modelId="{285DFFD9-4419-44B0-9887-07FC7815F949}" type="presParOf" srcId="{2040785D-24D3-4D10-B9F3-46248245815A}" destId="{8AD45DDE-564C-4766-BAFC-0CE2C8FD18BE}" srcOrd="0" destOrd="0" presId="urn:microsoft.com/office/officeart/2005/8/layout/hierarchy3"/>
    <dgm:cxn modelId="{91DDA28F-E54E-4B0A-99C7-05F05B0D7DFF}" type="presParOf" srcId="{8AD45DDE-564C-4766-BAFC-0CE2C8FD18BE}" destId="{F06E557E-8DA7-4A33-96AF-735B5424B3F3}" srcOrd="0" destOrd="0" presId="urn:microsoft.com/office/officeart/2005/8/layout/hierarchy3"/>
    <dgm:cxn modelId="{0AFCDDEF-75BD-41B8-A7BB-E3B7C5877BA6}" type="presParOf" srcId="{8AD45DDE-564C-4766-BAFC-0CE2C8FD18BE}" destId="{74830427-6388-4FF6-ACC2-E769933D7F41}" srcOrd="1" destOrd="0" presId="urn:microsoft.com/office/officeart/2005/8/layout/hierarchy3"/>
    <dgm:cxn modelId="{C7AC6412-292C-4D5F-A87F-8715605C2CA7}" type="presParOf" srcId="{2040785D-24D3-4D10-B9F3-46248245815A}" destId="{0AB1DA94-6643-4169-8B63-0F489EADEC23}" srcOrd="1" destOrd="0" presId="urn:microsoft.com/office/officeart/2005/8/layout/hierarchy3"/>
    <dgm:cxn modelId="{127A0D98-5CDA-4938-AC36-0EFB3CBC2FF7}" type="presParOf" srcId="{0AB1DA94-6643-4169-8B63-0F489EADEC23}" destId="{25177D6B-B5E5-4D91-AAE8-168C7006A93D}" srcOrd="0" destOrd="0" presId="urn:microsoft.com/office/officeart/2005/8/layout/hierarchy3"/>
    <dgm:cxn modelId="{913063D0-8258-4E2C-A572-AC5A077723CC}" type="presParOf" srcId="{0AB1DA94-6643-4169-8B63-0F489EADEC23}" destId="{737A2EF4-44AA-4F28-BA4A-CDE8F34EF214}" srcOrd="1" destOrd="0" presId="urn:microsoft.com/office/officeart/2005/8/layout/hierarchy3"/>
    <dgm:cxn modelId="{AB73EE4F-6F28-463F-89C8-DC2D96C34BB7}" type="presParOf" srcId="{0AB1DA94-6643-4169-8B63-0F489EADEC23}" destId="{2BD58A2A-3CC5-4F4C-8FC9-680FB05C792B}" srcOrd="2" destOrd="0" presId="urn:microsoft.com/office/officeart/2005/8/layout/hierarchy3"/>
    <dgm:cxn modelId="{15E058D0-CB72-43E0-9048-DBAC262B15E0}" type="presParOf" srcId="{0AB1DA94-6643-4169-8B63-0F489EADEC23}" destId="{527E6272-B8E8-4603-874B-2888A4C48AB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93DB-9B67-43A3-ACBF-55512F5AB653}">
      <dsp:nvSpPr>
        <dsp:cNvPr id="0" name=""/>
        <dsp:cNvSpPr/>
      </dsp:nvSpPr>
      <dsp:spPr>
        <a:xfrm>
          <a:off x="4634595" y="3853"/>
          <a:ext cx="2618009" cy="45346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Gran Caballero </a:t>
          </a:r>
          <a:endParaRPr lang="en-US" sz="2700" kern="1200" dirty="0"/>
        </a:p>
      </dsp:txBody>
      <dsp:txXfrm>
        <a:off x="4634595" y="3853"/>
        <a:ext cx="2618009" cy="453460"/>
      </dsp:txXfrm>
    </dsp:sp>
    <dsp:sp modelId="{8020E806-2E33-48DC-8919-F6149D5ED930}">
      <dsp:nvSpPr>
        <dsp:cNvPr id="0" name=""/>
        <dsp:cNvSpPr/>
      </dsp:nvSpPr>
      <dsp:spPr>
        <a:xfrm>
          <a:off x="4896396" y="457313"/>
          <a:ext cx="261800" cy="3400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095"/>
              </a:lnTo>
              <a:lnTo>
                <a:pt x="261800" y="34009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9A521-3238-4F7F-9055-347FCBAA5787}">
      <dsp:nvSpPr>
        <dsp:cNvPr id="0" name=""/>
        <dsp:cNvSpPr/>
      </dsp:nvSpPr>
      <dsp:spPr>
        <a:xfrm>
          <a:off x="5158197" y="570679"/>
          <a:ext cx="1631094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Diputado Gran Caballero</a:t>
          </a:r>
          <a:endParaRPr lang="en-US" sz="1400" kern="1200" dirty="0"/>
        </a:p>
      </dsp:txBody>
      <dsp:txXfrm>
        <a:off x="5158197" y="570679"/>
        <a:ext cx="1631094" cy="453460"/>
      </dsp:txXfrm>
    </dsp:sp>
    <dsp:sp modelId="{35D82CB8-6366-4CA7-B71A-ACAC75CDF8A5}">
      <dsp:nvSpPr>
        <dsp:cNvPr id="0" name=""/>
        <dsp:cNvSpPr/>
      </dsp:nvSpPr>
      <dsp:spPr>
        <a:xfrm>
          <a:off x="4896396" y="457313"/>
          <a:ext cx="261800" cy="906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6921"/>
              </a:lnTo>
              <a:lnTo>
                <a:pt x="261800" y="90692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0C071-BE5D-462E-872D-895DF9D27F90}">
      <dsp:nvSpPr>
        <dsp:cNvPr id="0" name=""/>
        <dsp:cNvSpPr/>
      </dsp:nvSpPr>
      <dsp:spPr>
        <a:xfrm>
          <a:off x="5158197" y="1137504"/>
          <a:ext cx="1670512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Canciller</a:t>
          </a:r>
          <a:endParaRPr lang="en-US" sz="1400" kern="1200" dirty="0"/>
        </a:p>
      </dsp:txBody>
      <dsp:txXfrm>
        <a:off x="5158197" y="1137504"/>
        <a:ext cx="1670512" cy="453460"/>
      </dsp:txXfrm>
    </dsp:sp>
    <dsp:sp modelId="{B6BD8A66-490B-4D41-A3BA-7234D4EF516F}">
      <dsp:nvSpPr>
        <dsp:cNvPr id="0" name=""/>
        <dsp:cNvSpPr/>
      </dsp:nvSpPr>
      <dsp:spPr>
        <a:xfrm>
          <a:off x="4896396" y="457313"/>
          <a:ext cx="261800" cy="14737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3747"/>
              </a:lnTo>
              <a:lnTo>
                <a:pt x="261800" y="147374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C78D3-70DF-4A42-805D-A8876CE34D62}">
      <dsp:nvSpPr>
        <dsp:cNvPr id="0" name=""/>
        <dsp:cNvSpPr/>
      </dsp:nvSpPr>
      <dsp:spPr>
        <a:xfrm>
          <a:off x="5158197" y="1704330"/>
          <a:ext cx="1670512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Secretario de Actas</a:t>
          </a:r>
          <a:endParaRPr lang="en-US" sz="1400" kern="1200" dirty="0"/>
        </a:p>
      </dsp:txBody>
      <dsp:txXfrm>
        <a:off x="5158197" y="1704330"/>
        <a:ext cx="1670512" cy="453460"/>
      </dsp:txXfrm>
    </dsp:sp>
    <dsp:sp modelId="{E40AE066-3633-4634-AC2F-19CC5B11246A}">
      <dsp:nvSpPr>
        <dsp:cNvPr id="0" name=""/>
        <dsp:cNvSpPr/>
      </dsp:nvSpPr>
      <dsp:spPr>
        <a:xfrm>
          <a:off x="4896396" y="457313"/>
          <a:ext cx="261800" cy="20405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0573"/>
              </a:lnTo>
              <a:lnTo>
                <a:pt x="261800" y="204057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84F186-0AF5-4347-AB6B-7C14EA23616C}">
      <dsp:nvSpPr>
        <dsp:cNvPr id="0" name=""/>
        <dsp:cNvSpPr/>
      </dsp:nvSpPr>
      <dsp:spPr>
        <a:xfrm>
          <a:off x="5158197" y="2271156"/>
          <a:ext cx="1662691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Tesorero</a:t>
          </a:r>
          <a:endParaRPr lang="en-US" sz="1400" kern="1200" dirty="0"/>
        </a:p>
      </dsp:txBody>
      <dsp:txXfrm>
        <a:off x="5158197" y="2271156"/>
        <a:ext cx="1662691" cy="453460"/>
      </dsp:txXfrm>
    </dsp:sp>
    <dsp:sp modelId="{57524CFA-DA7E-4033-B289-08E948425B30}">
      <dsp:nvSpPr>
        <dsp:cNvPr id="0" name=""/>
        <dsp:cNvSpPr/>
      </dsp:nvSpPr>
      <dsp:spPr>
        <a:xfrm>
          <a:off x="4896396" y="457313"/>
          <a:ext cx="261800" cy="2607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7398"/>
              </a:lnTo>
              <a:lnTo>
                <a:pt x="261800" y="260739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0EBDD2-CC1C-4E55-B2CA-EADBB4DFFDA9}">
      <dsp:nvSpPr>
        <dsp:cNvPr id="0" name=""/>
        <dsp:cNvSpPr/>
      </dsp:nvSpPr>
      <dsp:spPr>
        <a:xfrm>
          <a:off x="5158197" y="2837982"/>
          <a:ext cx="1662691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Abogado</a:t>
          </a:r>
          <a:endParaRPr lang="en-US" sz="1400" kern="1200" dirty="0"/>
        </a:p>
      </dsp:txBody>
      <dsp:txXfrm>
        <a:off x="5158197" y="2837982"/>
        <a:ext cx="1662691" cy="453460"/>
      </dsp:txXfrm>
    </dsp:sp>
    <dsp:sp modelId="{BEC72CC0-A7EB-4CB5-B22E-A09D1C233998}">
      <dsp:nvSpPr>
        <dsp:cNvPr id="0" name=""/>
        <dsp:cNvSpPr/>
      </dsp:nvSpPr>
      <dsp:spPr>
        <a:xfrm>
          <a:off x="4896396" y="457313"/>
          <a:ext cx="261800" cy="3174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4224"/>
              </a:lnTo>
              <a:lnTo>
                <a:pt x="261800" y="317422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DF746-FBD8-4A71-AF9F-7A38B6DD64DC}">
      <dsp:nvSpPr>
        <dsp:cNvPr id="0" name=""/>
        <dsp:cNvSpPr/>
      </dsp:nvSpPr>
      <dsp:spPr>
        <a:xfrm>
          <a:off x="5158197" y="3404808"/>
          <a:ext cx="1635164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Guardián</a:t>
          </a:r>
          <a:endParaRPr lang="en-US" sz="1400" kern="1200" dirty="0"/>
        </a:p>
      </dsp:txBody>
      <dsp:txXfrm>
        <a:off x="5158197" y="3404808"/>
        <a:ext cx="1635164" cy="453460"/>
      </dsp:txXfrm>
    </dsp:sp>
    <dsp:sp modelId="{4DDDB141-A822-4054-AEBA-D2A85142663B}">
      <dsp:nvSpPr>
        <dsp:cNvPr id="0" name=""/>
        <dsp:cNvSpPr/>
      </dsp:nvSpPr>
      <dsp:spPr>
        <a:xfrm>
          <a:off x="4896396" y="457313"/>
          <a:ext cx="261800" cy="3741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1050"/>
              </a:lnTo>
              <a:lnTo>
                <a:pt x="261800" y="374105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ECE22E-3C00-414A-8F39-5FE3054DCD3C}">
      <dsp:nvSpPr>
        <dsp:cNvPr id="0" name=""/>
        <dsp:cNvSpPr/>
      </dsp:nvSpPr>
      <dsp:spPr>
        <a:xfrm>
          <a:off x="5158197" y="3971634"/>
          <a:ext cx="1611388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Guardia Interior</a:t>
          </a:r>
          <a:endParaRPr lang="en-US" sz="1400" kern="1200" dirty="0"/>
        </a:p>
      </dsp:txBody>
      <dsp:txXfrm>
        <a:off x="5158197" y="3971634"/>
        <a:ext cx="1611388" cy="453460"/>
      </dsp:txXfrm>
    </dsp:sp>
    <dsp:sp modelId="{F3C41688-B63C-45FB-BEC9-E599EA810974}">
      <dsp:nvSpPr>
        <dsp:cNvPr id="0" name=""/>
        <dsp:cNvSpPr/>
      </dsp:nvSpPr>
      <dsp:spPr>
        <a:xfrm>
          <a:off x="4896396" y="457313"/>
          <a:ext cx="261800" cy="4307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7876"/>
              </a:lnTo>
              <a:lnTo>
                <a:pt x="261800" y="43078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D82530-BA00-43D2-8698-35671B46F36B}">
      <dsp:nvSpPr>
        <dsp:cNvPr id="0" name=""/>
        <dsp:cNvSpPr/>
      </dsp:nvSpPr>
      <dsp:spPr>
        <a:xfrm>
          <a:off x="5158197" y="4538460"/>
          <a:ext cx="1611381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Guardia Exterior</a:t>
          </a:r>
          <a:endParaRPr lang="en-US" sz="1400" kern="1200" dirty="0"/>
        </a:p>
      </dsp:txBody>
      <dsp:txXfrm>
        <a:off x="5158197" y="4538460"/>
        <a:ext cx="1611381" cy="453460"/>
      </dsp:txXfrm>
    </dsp:sp>
    <dsp:sp modelId="{B4EC498B-085B-4E46-8241-66A7D5BC1447}">
      <dsp:nvSpPr>
        <dsp:cNvPr id="0" name=""/>
        <dsp:cNvSpPr/>
      </dsp:nvSpPr>
      <dsp:spPr>
        <a:xfrm>
          <a:off x="4896396" y="457313"/>
          <a:ext cx="261800" cy="48747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4702"/>
              </a:lnTo>
              <a:lnTo>
                <a:pt x="261800" y="487470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102179-B94F-4633-A2B0-DA98C2167F8B}">
      <dsp:nvSpPr>
        <dsp:cNvPr id="0" name=""/>
        <dsp:cNvSpPr/>
      </dsp:nvSpPr>
      <dsp:spPr>
        <a:xfrm>
          <a:off x="5158197" y="5105286"/>
          <a:ext cx="1611388" cy="45346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Fideicomisarios (3)</a:t>
          </a:r>
          <a:endParaRPr lang="en-US" sz="1400" kern="1200" dirty="0"/>
        </a:p>
      </dsp:txBody>
      <dsp:txXfrm>
        <a:off x="5158197" y="5105286"/>
        <a:ext cx="1611388" cy="4534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593DB-9B67-43A3-ACBF-55512F5AB653}">
      <dsp:nvSpPr>
        <dsp:cNvPr id="0" name=""/>
        <dsp:cNvSpPr/>
      </dsp:nvSpPr>
      <dsp:spPr>
        <a:xfrm>
          <a:off x="3221573" y="219"/>
          <a:ext cx="3920052" cy="7170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Calibri" pitchFamily="34" charset="0"/>
            </a:rPr>
            <a:t>Gran Caballero</a:t>
          </a:r>
          <a:endParaRPr lang="en-US" sz="2800" kern="1200" dirty="0">
            <a:latin typeface="Calibri" pitchFamily="34" charset="0"/>
          </a:endParaRPr>
        </a:p>
      </dsp:txBody>
      <dsp:txXfrm>
        <a:off x="3221573" y="219"/>
        <a:ext cx="3920052" cy="717011"/>
      </dsp:txXfrm>
    </dsp:sp>
    <dsp:sp modelId="{8020E806-2E33-48DC-8919-F6149D5ED930}">
      <dsp:nvSpPr>
        <dsp:cNvPr id="0" name=""/>
        <dsp:cNvSpPr/>
      </dsp:nvSpPr>
      <dsp:spPr>
        <a:xfrm>
          <a:off x="3613579" y="717230"/>
          <a:ext cx="497479" cy="920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0486"/>
              </a:lnTo>
              <a:lnTo>
                <a:pt x="497479" y="92048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9A521-3238-4F7F-9055-347FCBAA5787}">
      <dsp:nvSpPr>
        <dsp:cNvPr id="0" name=""/>
        <dsp:cNvSpPr/>
      </dsp:nvSpPr>
      <dsp:spPr>
        <a:xfrm>
          <a:off x="4111058" y="1334013"/>
          <a:ext cx="2711596" cy="607408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alibri" pitchFamily="34" charset="0"/>
            </a:rPr>
            <a:t>Capellán</a:t>
          </a:r>
          <a:endParaRPr lang="en-US" sz="2400" kern="1200" dirty="0">
            <a:latin typeface="Calibri" pitchFamily="34" charset="0"/>
          </a:endParaRPr>
        </a:p>
      </dsp:txBody>
      <dsp:txXfrm>
        <a:off x="4111058" y="1334013"/>
        <a:ext cx="2711596" cy="607408"/>
      </dsp:txXfrm>
    </dsp:sp>
    <dsp:sp modelId="{35D82CB8-6366-4CA7-B71A-ACAC75CDF8A5}">
      <dsp:nvSpPr>
        <dsp:cNvPr id="0" name=""/>
        <dsp:cNvSpPr/>
      </dsp:nvSpPr>
      <dsp:spPr>
        <a:xfrm>
          <a:off x="3613579" y="717230"/>
          <a:ext cx="497479" cy="22070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7012"/>
              </a:lnTo>
              <a:lnTo>
                <a:pt x="497479" y="220701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80C071-BE5D-462E-872D-895DF9D27F90}">
      <dsp:nvSpPr>
        <dsp:cNvPr id="0" name=""/>
        <dsp:cNvSpPr/>
      </dsp:nvSpPr>
      <dsp:spPr>
        <a:xfrm>
          <a:off x="4111058" y="2520214"/>
          <a:ext cx="2662654" cy="80805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alibri" pitchFamily="34" charset="0"/>
            </a:rPr>
            <a:t>Secretario Financiero</a:t>
          </a:r>
          <a:endParaRPr lang="en-US" sz="2400" kern="1200" dirty="0">
            <a:latin typeface="Calibri" pitchFamily="34" charset="0"/>
          </a:endParaRPr>
        </a:p>
      </dsp:txBody>
      <dsp:txXfrm>
        <a:off x="4111058" y="2520214"/>
        <a:ext cx="2662654" cy="808056"/>
      </dsp:txXfrm>
    </dsp:sp>
    <dsp:sp modelId="{B6BD8A66-490B-4D41-A3BA-7234D4EF516F}">
      <dsp:nvSpPr>
        <dsp:cNvPr id="0" name=""/>
        <dsp:cNvSpPr/>
      </dsp:nvSpPr>
      <dsp:spPr>
        <a:xfrm>
          <a:off x="3613579" y="717230"/>
          <a:ext cx="429349" cy="3536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6840"/>
              </a:lnTo>
              <a:lnTo>
                <a:pt x="429349" y="353684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C78D3-70DF-4A42-805D-A8876CE34D62}">
      <dsp:nvSpPr>
        <dsp:cNvPr id="0" name=""/>
        <dsp:cNvSpPr/>
      </dsp:nvSpPr>
      <dsp:spPr>
        <a:xfrm>
          <a:off x="4042928" y="3962397"/>
          <a:ext cx="2815066" cy="58334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alibri" pitchFamily="34" charset="0"/>
            </a:rPr>
            <a:t>Lector</a:t>
          </a:r>
          <a:endParaRPr lang="en-US" sz="2400" kern="1200" dirty="0">
            <a:latin typeface="Calibri" pitchFamily="34" charset="0"/>
          </a:endParaRPr>
        </a:p>
      </dsp:txBody>
      <dsp:txXfrm>
        <a:off x="4042928" y="3962397"/>
        <a:ext cx="2815066" cy="58334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82CE9-15A8-4882-AE27-AC9035341010}" type="datetimeFigureOut">
              <a:rPr lang="en-US" smtClean="0"/>
              <a:pPr/>
              <a:t>04/02/2012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CA91E-AFE2-4DB7-A0E3-708A9F0250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24E877-BE43-4996-B6DD-D02146F32CDF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C48D334-5EAC-4EB8-9153-D906F5082E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49E380-498C-45AB-AEDE-BAB160604D0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49E380-498C-45AB-AEDE-BAB160604D0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C9AAF4-313E-4B14-A74B-EE74E064A51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1A0A3C-AFBC-42DD-8E99-17065134D3F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377017-64D5-40B5-8315-5A525568A66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855E35-E3E6-4C9B-A925-7211C9C26A0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24D59A-E34B-42F6-BBE6-0A56181170E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79A54E-F174-4562-AA8F-2C50FF5BEE0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314B08-C8CB-4BAA-A919-813E3510542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0A93D4A-4977-4875-966B-D13A3ACAB98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07BAC7-6DC3-4716-AF2C-5BF354AA5B8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6F62F0-5E36-4EA8-AB16-77CC2A2FFE0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0E93C1-068C-40AC-9078-7E8937A13A5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F079A8-682E-4A9E-975D-529799C244A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C4D87A-5E17-47ED-8C68-286BFB04D0C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967C48-1FEB-4F0C-B685-B7DAF01652C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B453E4-6C34-49AC-B4B0-C84DBD353AF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0F1D2D-BB7E-4EAC-8C15-9E73FBB23F4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E18799-7D64-4964-BBC9-D91BC25C1BA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EC4A1A-2CEA-49C2-8BD2-683986076EF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FAD7E5-7DE9-4EFD-B84A-9399DE4D79B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A7984D-7D94-46BA-A41B-7764AF96FDA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BABE1B-3A7D-45E7-9174-0941E0E179A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DFED7EB-F6FB-4566-8AB4-2CED1A232BD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19BBB0-76B5-48BE-B168-35B8AF92E38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14C889-33B2-4DFA-B397-80BBAE32960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3D90E4-2BB1-4EAE-BB1E-5375159DD21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404697-B387-46C4-84E2-8EAEEEFFD2DC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24A712-B468-48B3-840C-0646EEBB78E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0C59F2-A550-4015-A180-B8389616A38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CB9629-5C25-4CB7-AD7C-B200B7BB27C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710E64-9C53-4329-B27E-30B153C1FC0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165D15-C25C-43DE-BF5C-79BCE9C054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3C3847-86A2-4689-92CF-5AB1852C51C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72E5D-327B-4DB7-8081-269D9D49B3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89301-3356-4586-A16E-BB5A75C34AD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591AD0-A2D3-43E9-BED4-8EF490F3623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A52569-292A-499C-99E9-7024527FC70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445D69-550A-44CF-9900-B03FF4A020C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F3FFDD-6563-4F4C-BF22-165504E35E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F3FFDD-6563-4F4C-BF22-165504E35E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9638"/>
            <a:fld id="{6D8CC522-D7B5-4BB6-9E3F-3EFBE4DA4023}" type="slidenum">
              <a:rPr lang="en-US" smtClean="0">
                <a:latin typeface="Arial" pitchFamily="34" charset="0"/>
              </a:rPr>
              <a:pPr defTabSz="909638"/>
              <a:t>42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 typeface="+mj-lt"/>
              <a:buNone/>
            </a:pPr>
            <a:endParaRPr lang="en-US" dirty="0" smtClean="0"/>
          </a:p>
        </p:txBody>
      </p:sp>
      <p:sp>
        <p:nvSpPr>
          <p:cNvPr id="195587" name="Slide Image Placeholder 4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 typeface="+mj-lt"/>
              <a:buNone/>
            </a:pPr>
            <a:endParaRPr lang="en-US" dirty="0" smtClean="0"/>
          </a:p>
        </p:txBody>
      </p:sp>
      <p:sp>
        <p:nvSpPr>
          <p:cNvPr id="196611" name="Slide Image Placeholder 4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 typeface="+mj-lt"/>
              <a:buNone/>
            </a:pPr>
            <a:endParaRPr lang="en-US" dirty="0" smtClean="0"/>
          </a:p>
        </p:txBody>
      </p:sp>
      <p:sp>
        <p:nvSpPr>
          <p:cNvPr id="197635" name="Slide Image Placeholder 4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 typeface="+mj-lt"/>
              <a:buNone/>
            </a:pPr>
            <a:endParaRPr lang="en-US" dirty="0" smtClean="0"/>
          </a:p>
        </p:txBody>
      </p:sp>
      <p:sp>
        <p:nvSpPr>
          <p:cNvPr id="198659" name="Slide Image Placeholder 4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 dirty="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1" lang="en-US" sz="2400" dirty="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3824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825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C9BFED2-A6B5-4CE3-90F5-05E0A86856BC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C02087D5-6CE1-446B-A5C0-A21F2DB9A6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8D1D9-D3CD-4B39-92FF-9C750C20CD6F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F955ED-BC7F-48EE-87AC-9D327C75A7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C952E-744B-45AC-ADB3-D857E0163C28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C3CF5-F334-4AE2-9E07-3E429C9ECA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49FBB-47A2-4CF8-A316-011FCD935692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83F4E-00E0-41A6-9450-73521F2D82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CC836-A3AE-40EF-96B5-74405DF10C75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BD2EB-93BD-4033-BCB9-8D36466A94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C889F-6AA3-4DDC-BEF2-7426CEB56B03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85C57-9EFE-4192-B237-E8B2BF31B8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485E5-C783-4880-802D-BC9B23C42C51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085AC-2BC1-412F-8A32-E1B02B0501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9D1B6-42C7-4140-9DF8-5156BF8A3F44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C8AA1-DE11-4D61-8662-FFB4DC7343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C96A9-F1AC-4C12-A89B-9B0B4840B3A5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E741B-D7F6-4EB3-9363-53C9E71E1C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8DBD2-9C62-444B-970E-332DAC17DD6A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6F133-ABD8-4089-865A-03EF413695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67FEB-BF00-4951-B8D4-3D1772FAD055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E6F32-2DD9-47DC-91CF-2798FDC886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6AD2A-1BE9-4BEA-877D-C71C954C41E7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8CA98-CC03-40F2-AB9C-0026DCE53A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16CB5-3485-471C-96AF-1728C5E309A8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BC3C3-9A9D-4DB9-B022-FFD79B297A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37220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37221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37223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37224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722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222BCAD-E171-4124-A3C5-160A067435A9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13722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722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38EBFF-C0B2-4B25-99FB-EEB57940EA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73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BB5DD7-10E5-413B-89A2-2866A5A25AD1}" type="datetimeFigureOut">
              <a:rPr lang="en-US"/>
              <a:pPr>
                <a:defRPr/>
              </a:pPr>
              <a:t>04/02/2012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C8C8B5-15B2-4DD3-9674-83FC8957B8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uadalupecelebration.com/gc/es/index.html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4294967295"/>
          </p:nvPr>
        </p:nvSpPr>
        <p:spPr>
          <a:xfrm>
            <a:off x="685800" y="1447800"/>
            <a:ext cx="8007350" cy="495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en-US" sz="4800" dirty="0" smtClean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4800" dirty="0" smtClean="0">
                <a:solidFill>
                  <a:schemeClr val="tx2"/>
                </a:solidFill>
              </a:rPr>
              <a:t>Responsabilidades y Deberes de Funcionarios del Consejo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sz="4800" dirty="0" smtClean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endParaRPr lang="en-US" sz="4800" dirty="0" smtClean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                                                                 March 18, 2012</a:t>
            </a:r>
          </a:p>
        </p:txBody>
      </p:sp>
      <p:pic>
        <p:nvPicPr>
          <p:cNvPr id="79874" name="Picture 2" descr="Measure of Succ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1" y="-1"/>
            <a:ext cx="1981200" cy="2307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Measure of Succe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1" y="-1"/>
            <a:ext cx="1981200" cy="2307771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" y="966988"/>
            <a:ext cx="86868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Agenda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lang="en-US" sz="2400" dirty="0" smtClean="0">
              <a:latin typeface="+mn-lt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Oración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Comentario – Diputado de Estado Michael Baldner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Introducción de la Presentación</a:t>
            </a:r>
          </a:p>
          <a:p>
            <a:pPr lvl="1" eaLnBrk="0" hangingPunct="0">
              <a:buFont typeface="Wingdings" pitchFamily="2" charset="2"/>
              <a:buChar char="Ø"/>
              <a:tabLst>
                <a:tab pos="914400" algn="l"/>
              </a:tabLst>
            </a:pPr>
            <a:r>
              <a:rPr lang="es-MX" sz="2400" dirty="0" smtClean="0"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MPC Tom Ciborski, PSD (New Jersey)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Entrenamiento de Funcionarios del Consejo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MPC José Jiménez, PSD (Oklahoma)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HDFC Levi Leyba, PSD, FM (New México)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 Presentación: Massachusetts State Education Chairman   	and translated at the Supreme Office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Comentario– SD Michael Baldner y DD José Genao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Oración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2400" y="381002"/>
            <a:ext cx="8686800" cy="685799"/>
          </a:xfrm>
          <a:prstGeom prst="rect">
            <a:avLst/>
          </a:prstGeom>
        </p:spPr>
        <p:txBody>
          <a:bodyPr lIns="45720" tIns="0" rIns="45720" bIns="0">
            <a:normAutofit fontScale="9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3200" kern="1200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  <a:t>Resposabilidades de funcionarios </a:t>
            </a:r>
            <a:br>
              <a:rPr lang="en-US" sz="3200" kern="1200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3200" kern="1200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  <a:t>del Consejo</a:t>
            </a:r>
            <a:endParaRPr lang="en-US" sz="3200" kern="1200" cap="all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4294967295"/>
          </p:nvPr>
        </p:nvSpPr>
        <p:spPr>
          <a:xfrm>
            <a:off x="838200" y="1447800"/>
            <a:ext cx="7854950" cy="495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chemeClr val="tx2"/>
                </a:solidFill>
              </a:rPr>
              <a:t>Cada consejo local elige a doce funcionarios y nombra a otros para velar por el trabajo del consejo, para promover crecimiento de la Orden y asegurarse que los programas sean efectivos y valiosos para la igelsia y la comunidad.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chemeClr val="tx2"/>
                </a:solidFill>
              </a:rPr>
              <a:t>Además de los funcionarios elegidos y nombrados, el consejo también escoge directores para llevar a cabo las actividades del consejo y reclutar a nuevos miembros.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85800" y="1066800"/>
          <a:ext cx="118872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762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172" name="Subtitle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4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4000" dirty="0" smtClean="0"/>
              <a:t>Funcionarios del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000" dirty="0" smtClean="0"/>
              <a:t>     Consejo elegidos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1295400"/>
          <a:ext cx="103632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0668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196" name="Subtitle 2"/>
          <p:cNvSpPr>
            <a:spLocks noGrp="1"/>
          </p:cNvSpPr>
          <p:nvPr>
            <p:ph idx="4294967295"/>
          </p:nvPr>
        </p:nvSpPr>
        <p:spPr>
          <a:xfrm>
            <a:off x="304800" y="1600200"/>
            <a:ext cx="8839200" cy="47085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40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4000" dirty="0" smtClean="0"/>
              <a:t>Funcionarios del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000" dirty="0" smtClean="0"/>
              <a:t>     Consejo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000" dirty="0" smtClean="0"/>
              <a:t>			nombrados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0" y="8382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219" name="Subtitle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El liderazgo del consejo trabaja en equipo para desarrollar amistades duraderas y asegurar que haya harmonía entre todos los miembros.</a:t>
            </a:r>
          </a:p>
          <a:p>
            <a:pPr eaLnBrk="1" hangingPunct="1">
              <a:lnSpc>
                <a:spcPct val="80000"/>
              </a:lnSpc>
            </a:pPr>
            <a:endParaRPr lang="en-US" sz="26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Communicación e información se comparte con todos los miembros prontamente.</a:t>
            </a:r>
          </a:p>
          <a:p>
            <a:pPr eaLnBrk="1" hangingPunct="1">
              <a:lnSpc>
                <a:spcPct val="80000"/>
              </a:lnSpc>
            </a:pPr>
            <a:endParaRPr 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Los funcionarios siempre deben proyectar una actitud positiva, recordando que nuestra meta es de servir a la Iglesia, la comunidad y nuestras familias en el espíritu de Cristo.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600" dirty="0" smtClean="0"/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3622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8382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8382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447800" y="23622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2860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23622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762000"/>
            <a:ext cx="8153400" cy="9144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Funcionarios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600200" y="2438400"/>
          <a:ext cx="6477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4294967295"/>
          </p:nvPr>
        </p:nvSpPr>
        <p:spPr>
          <a:xfrm>
            <a:off x="838200" y="2965450"/>
            <a:ext cx="7693025" cy="31210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800" dirty="0" smtClean="0"/>
              <a:t>Reponsabilidades de Directores del Consejo   </a:t>
            </a:r>
          </a:p>
          <a:p>
            <a:pPr eaLnBrk="1" hangingPunct="1">
              <a:buFont typeface="Wingdings" pitchFamily="2" charset="2"/>
              <a:buNone/>
            </a:pPr>
            <a:endParaRPr lang="en-US" sz="480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                                                        Marzo  2012</a:t>
            </a:r>
          </a:p>
          <a:p>
            <a:pPr eaLnBrk="1" hangingPunct="1">
              <a:buFont typeface="Wingdings" pitchFamily="2" charset="2"/>
              <a:buNone/>
            </a:pP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</a:t>
            </a:r>
            <a:b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Directores del Consejo</a:t>
            </a:r>
            <a:r>
              <a:rPr lang="en-US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5013960"/>
          </a:xfrm>
          <a:solidFill>
            <a:schemeClr val="tx1"/>
          </a:solidFill>
          <a:ln>
            <a:solidFill>
              <a:srgbClr val="FFC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Además de los funcionarios elegidos y nombrados, el Gran Caballero también nombra a varios directores para administrar los programas y actividades del consejo al igual que asegurar un crecimiento de membresía contínuo.</a:t>
            </a: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Programas efectivos e interesantes crearán un alto nivel de orgullo en el consejo y darán motivo para atraer a más hombres y sus familias a la Orden.</a:t>
            </a: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382000" cy="1143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</a:t>
            </a:r>
            <a:b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Directores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09160"/>
          </a:xfrm>
          <a:solidFill>
            <a:schemeClr val="tx1"/>
          </a:solidFill>
          <a:ln>
            <a:solidFill>
              <a:srgbClr val="FFC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Cada consejo local nombra a seis directores para trabajar con el Director de Programas.  A cada director se le asigna una categoría que se encuentra en el libro “Surgir Con Servicio” y estas categor</a:t>
            </a: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  <a:cs typeface="Arial"/>
              </a:rPr>
              <a:t>ías </a:t>
            </a: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son: actividades religiosas, comunidad, familia, juventud, Pro Vida y consejo.</a:t>
            </a: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Cada director puede tener varios comités y proyectos especiales trabajando con él para llevar a cabo sus actividades.</a:t>
            </a: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</p:nvPr>
        </p:nvGraphicFramePr>
        <p:xfrm>
          <a:off x="0" y="-609600"/>
          <a:ext cx="9144000" cy="746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01A3CA1-F539-4D02-A83D-95BE2419F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graphicEl>
                                              <a:dgm id="{201A3CA1-F539-4D02-A83D-95BE2419F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dgm id="{201A3CA1-F539-4D02-A83D-95BE2419F7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D75E9E-3860-4CF3-8603-85E4313DE0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graphicEl>
                                              <a:dgm id="{98D75E9E-3860-4CF3-8603-85E4313DE0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graphicEl>
                                              <a:dgm id="{98D75E9E-3860-4CF3-8603-85E4313DE0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CF86CDC-B287-4CA9-9A93-0ABAE5564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>
                                            <p:graphicEl>
                                              <a:dgm id="{FCF86CDC-B287-4CA9-9A93-0ABAE5564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>
                                            <p:graphicEl>
                                              <a:dgm id="{FCF86CDC-B287-4CA9-9A93-0ABAE5564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AC6D5D-D3EA-411B-A349-9ABFD40652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>
                                            <p:graphicEl>
                                              <a:dgm id="{4FAC6D5D-D3EA-411B-A349-9ABFD40652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>
                                            <p:graphicEl>
                                              <a:dgm id="{4FAC6D5D-D3EA-411B-A349-9ABFD40652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30B1CD8-1B06-4989-9F36-29554F77B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>
                                            <p:graphicEl>
                                              <a:dgm id="{C30B1CD8-1B06-4989-9F36-29554F77B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>
                                            <p:graphicEl>
                                              <a:dgm id="{C30B1CD8-1B06-4989-9F36-29554F77B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FB49C43-4582-429D-9DBA-69E17F2D3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>
                                            <p:graphicEl>
                                              <a:dgm id="{6FB49C43-4582-429D-9DBA-69E17F2D3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">
                                            <p:graphicEl>
                                              <a:dgm id="{6FB49C43-4582-429D-9DBA-69E17F2D3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B399AEF-1DBD-4A82-96CE-4FC244E35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>
                                            <p:graphicEl>
                                              <a:dgm id="{7B399AEF-1DBD-4A82-96CE-4FC244E35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>
                                            <p:graphicEl>
                                              <a:dgm id="{7B399AEF-1DBD-4A82-96CE-4FC244E35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A9A308-335E-4F21-A28B-9F8695190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>
                                            <p:graphicEl>
                                              <a:dgm id="{77A9A308-335E-4F21-A28B-9F8695190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">
                                            <p:graphicEl>
                                              <a:dgm id="{77A9A308-335E-4F21-A28B-9F86951906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BD19307-4388-4EAB-8CF2-F609CC1B0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">
                                            <p:graphicEl>
                                              <a:dgm id="{DBD19307-4388-4EAB-8CF2-F609CC1B0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">
                                            <p:graphicEl>
                                              <a:dgm id="{DBD19307-4388-4EAB-8CF2-F609CC1B0C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C04D0AD-32A3-4EA1-8882-3E21ADCBD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7">
                                            <p:graphicEl>
                                              <a:dgm id="{3C04D0AD-32A3-4EA1-8882-3E21ADCBD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7">
                                            <p:graphicEl>
                                              <a:dgm id="{3C04D0AD-32A3-4EA1-8882-3E21ADCBD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84457A2-0B78-4271-93EC-8EE82EE1E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7">
                                            <p:graphicEl>
                                              <a:dgm id="{284457A2-0B78-4271-93EC-8EE82EE1E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7">
                                            <p:graphicEl>
                                              <a:dgm id="{284457A2-0B78-4271-93EC-8EE82EE1E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D0F7B8D-4095-41CB-A8D4-0B6671892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7">
                                            <p:graphicEl>
                                              <a:dgm id="{BD0F7B8D-4095-41CB-A8D4-0B6671892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7">
                                            <p:graphicEl>
                                              <a:dgm id="{BD0F7B8D-4095-41CB-A8D4-0B6671892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2EBBC25-6D0F-4A8C-B57A-BDB4080AA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7">
                                            <p:graphicEl>
                                              <a:dgm id="{92EBBC25-6D0F-4A8C-B57A-BDB4080AA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7">
                                            <p:graphicEl>
                                              <a:dgm id="{92EBBC25-6D0F-4A8C-B57A-BDB4080AA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2BD3846-DA2C-4D22-840C-930E205D2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7">
                                            <p:graphicEl>
                                              <a:dgm id="{02BD3846-DA2C-4D22-840C-930E205D2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7">
                                            <p:graphicEl>
                                              <a:dgm id="{02BD3846-DA2C-4D22-840C-930E205D2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8DA824A-B2CF-4699-B7EB-BC4B327A6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7">
                                            <p:graphicEl>
                                              <a:dgm id="{78DA824A-B2CF-4699-B7EB-BC4B327A6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7">
                                            <p:graphicEl>
                                              <a:dgm id="{78DA824A-B2CF-4699-B7EB-BC4B327A6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42C4B07-B7B3-42ED-82F7-C123747F2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7">
                                            <p:graphicEl>
                                              <a:dgm id="{542C4B07-B7B3-42ED-82F7-C123747F2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7">
                                            <p:graphicEl>
                                              <a:dgm id="{542C4B07-B7B3-42ED-82F7-C123747F2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E5EC959-DE33-4B33-B603-B7B52F0500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7">
                                            <p:graphicEl>
                                              <a:dgm id="{6E5EC959-DE33-4B33-B603-B7B52F0500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7">
                                            <p:graphicEl>
                                              <a:dgm id="{6E5EC959-DE33-4B33-B603-B7B52F0500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A2D5890-772A-47FC-A985-98C51F96AC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7">
                                            <p:graphicEl>
                                              <a:dgm id="{1A2D5890-772A-47FC-A985-98C51F96AC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A2D5890-772A-47FC-A985-98C51F96AC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8DFC27-6A70-4FBC-A197-077226479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7">
                                            <p:graphicEl>
                                              <a:dgm id="{638DFC27-6A70-4FBC-A197-077226479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7">
                                            <p:graphicEl>
                                              <a:dgm id="{638DFC27-6A70-4FBC-A197-077226479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E7CBD63-D2F4-4B10-9347-0B4D25188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7">
                                            <p:graphicEl>
                                              <a:dgm id="{4E7CBD63-D2F4-4B10-9347-0B4D25188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7">
                                            <p:graphicEl>
                                              <a:dgm id="{4E7CBD63-D2F4-4B10-9347-0B4D25188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959D56-F815-4B0C-8BC5-A316271C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7">
                                            <p:graphicEl>
                                              <a:dgm id="{4F959D56-F815-4B0C-8BC5-A316271C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4F959D56-F815-4B0C-8BC5-A316271C1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D0C73F4-91A4-4A5A-9BDF-8065373D0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7">
                                            <p:graphicEl>
                                              <a:dgm id="{ED0C73F4-91A4-4A5A-9BDF-8065373D0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7">
                                            <p:graphicEl>
                                              <a:dgm id="{ED0C73F4-91A4-4A5A-9BDF-8065373D0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52B06D9-BDC8-48D8-8EE5-85C65B218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7">
                                            <p:graphicEl>
                                              <a:dgm id="{252B06D9-BDC8-48D8-8EE5-85C65B218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7">
                                            <p:graphicEl>
                                              <a:dgm id="{252B06D9-BDC8-48D8-8EE5-85C65B218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458200" cy="1143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 </a:t>
            </a:r>
            <a:b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Directores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458200" cy="1143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</a:t>
            </a:r>
            <a:b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Directores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0" y="1676400"/>
          <a:ext cx="87630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458200" cy="1143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</a:t>
            </a:r>
            <a:b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1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Directores del Consejo</a:t>
            </a: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0" y="1676400"/>
          <a:ext cx="8991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28600" y="274638"/>
            <a:ext cx="8763000" cy="1143000"/>
          </a:xfrm>
          <a:prstGeom prst="rect">
            <a:avLst/>
          </a:prstGeom>
        </p:spPr>
        <p:txBody>
          <a:bodyPr anchor="t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del </a:t>
            </a:r>
            <a:b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Equipo de Membresía</a:t>
            </a:r>
            <a: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28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28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40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4294967295"/>
          </p:nvPr>
        </p:nvGraphicFramePr>
        <p:xfrm>
          <a:off x="457200" y="1295400"/>
          <a:ext cx="8382000" cy="5013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225536-8FA2-40D1-85FF-53979432D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graphicEl>
                                              <a:dgm id="{1A225536-8FA2-40D1-85FF-53979432D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dgm id="{1A225536-8FA2-40D1-85FF-53979432D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63E010E-8CC7-4AC8-A4B9-24B6FEFD2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graphicEl>
                                              <a:dgm id="{D63E010E-8CC7-4AC8-A4B9-24B6FEFD2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graphicEl>
                                              <a:dgm id="{D63E010E-8CC7-4AC8-A4B9-24B6FEFD2A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BE6268-69DE-4A5B-AAB8-F3B540D38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graphicEl>
                                              <a:dgm id="{03BE6268-69DE-4A5B-AAB8-F3B540D38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graphicEl>
                                              <a:dgm id="{03BE6268-69DE-4A5B-AAB8-F3B540D38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4F0DE148-FEE6-449F-810C-4982ED850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graphicEl>
                                              <a:dgm id="{4F0DE148-FEE6-449F-810C-4982ED850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graphicEl>
                                              <a:dgm id="{4F0DE148-FEE6-449F-810C-4982ED850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91C2BA0-22BB-43A7-9474-9699EBF7F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>
                                            <p:graphicEl>
                                              <a:dgm id="{D91C2BA0-22BB-43A7-9474-9699EBF7F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graphicEl>
                                              <a:dgm id="{D91C2BA0-22BB-43A7-9474-9699EBF7F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8BBBEC7-E118-4388-9ED9-1B545075E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graphicEl>
                                              <a:dgm id="{68BBBEC7-E118-4388-9ED9-1B545075E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graphicEl>
                                              <a:dgm id="{68BBBEC7-E118-4388-9ED9-1B545075E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9D55876-26ED-42E0-BB73-9E7BF96AC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graphicEl>
                                              <a:dgm id="{29D55876-26ED-42E0-BB73-9E7BF96AC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graphicEl>
                                              <a:dgm id="{29D55876-26ED-42E0-BB73-9E7BF96AC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7121B38-895B-42EA-B886-C4EDE5163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graphicEl>
                                              <a:dgm id="{B7121B38-895B-42EA-B886-C4EDE5163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graphicEl>
                                              <a:dgm id="{B7121B38-895B-42EA-B886-C4EDE5163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D735061-0EA4-459A-87F9-49E460E81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graphicEl>
                                              <a:dgm id="{FD735061-0EA4-459A-87F9-49E460E81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graphicEl>
                                              <a:dgm id="{FD735061-0EA4-459A-87F9-49E460E81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lvl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228600" y="274638"/>
            <a:ext cx="8763000" cy="1143000"/>
          </a:xfrm>
          <a:prstGeom prst="rect">
            <a:avLst/>
          </a:prstGeom>
        </p:spPr>
        <p:txBody>
          <a:bodyPr anchor="t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del </a:t>
            </a:r>
            <a:b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Equipo de Membresía</a:t>
            </a:r>
            <a: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28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28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40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229600" cy="5165725"/>
          </a:xfrm>
          <a:solidFill>
            <a:schemeClr val="tx1"/>
          </a:solidFill>
          <a:ln>
            <a:solidFill>
              <a:srgbClr val="FFC0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Crecimiento de membresía, retención y promoción de seguros está bajo el liderazgo del Director de Membresía. Asistiendole están los comités de reclutamiento, retención y la promoción de seguros. </a:t>
            </a: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r>
              <a:rPr lang="en-US" kern="1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El equipo de membresía trabaja con el representante de seguros para darle ayuda en ofrecerle seguros a los miembros y sus familias.</a:t>
            </a: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/>
            </a:pPr>
            <a:endParaRPr lang="en-US" kern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144000" cy="2286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del </a:t>
            </a:r>
            <a:b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Equipo de </a:t>
            </a: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Membresía   </a:t>
            </a:r>
            <a: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987" name="Content Placeholder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8" name="Diagram 7"/>
          <p:cNvGraphicFramePr/>
          <p:nvPr/>
        </p:nvGraphicFramePr>
        <p:xfrm>
          <a:off x="0" y="1397000"/>
          <a:ext cx="86106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144000" cy="2286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Responsabilidades del</a:t>
            </a:r>
            <a:b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Equipo de </a:t>
            </a: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Membres</a:t>
            </a: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cs typeface="Arial"/>
              </a:rPr>
              <a:t>ía</a:t>
            </a: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011" name="Content Placeholder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8" name="Diagram 7"/>
          <p:cNvGraphicFramePr/>
          <p:nvPr/>
        </p:nvGraphicFramePr>
        <p:xfrm>
          <a:off x="0" y="1397000"/>
          <a:ext cx="86106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576E56-35F1-40B2-8329-56A8B8D958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1A576E56-35F1-40B2-8329-56A8B8D958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1A576E56-35F1-40B2-8329-56A8B8D958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A9C4FF-439A-4FFD-8944-87AED8800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graphicEl>
                                              <a:dgm id="{D7A9C4FF-439A-4FFD-8944-87AED8800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D7A9C4FF-439A-4FFD-8944-87AED8800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EE50964-5C35-4539-8C04-83232317A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graphicEl>
                                              <a:dgm id="{6EE50964-5C35-4539-8C04-83232317A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graphicEl>
                                              <a:dgm id="{6EE50964-5C35-4539-8C04-83232317A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B1BD4F-8836-48E4-A553-0C1255DAA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graphicEl>
                                              <a:dgm id="{70B1BD4F-8836-48E4-A553-0C1255DAA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graphicEl>
                                              <a:dgm id="{70B1BD4F-8836-48E4-A553-0C1255DAA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F2292B7-E138-4553-97AC-3FF8AFD18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graphicEl>
                                              <a:dgm id="{1F2292B7-E138-4553-97AC-3FF8AFD18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dgm id="{1F2292B7-E138-4553-97AC-3FF8AFD185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EA5011-FB52-4444-96F7-2B4E6F97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82EA5011-FB52-4444-96F7-2B4E6F97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82EA5011-FB52-4444-96F7-2B4E6F97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144000" cy="2286000"/>
          </a:xfrm>
          <a:prstGeom prst="rect">
            <a:avLst/>
          </a:prstGeom>
        </p:spPr>
        <p:txBody>
          <a:bodyPr anchor="ctr"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4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44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Recursos Para el Consejo</a:t>
            </a:r>
            <a:r>
              <a:rPr lang="en-US" sz="4000" kern="1200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4000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kern="120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4100" kern="120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4035" name="Content Placeholder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8" name="Diagram 7"/>
          <p:cNvGraphicFramePr/>
          <p:nvPr/>
        </p:nvGraphicFramePr>
        <p:xfrm>
          <a:off x="0" y="1397000"/>
          <a:ext cx="86106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Content Placeholder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966988"/>
            <a:ext cx="86868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Agenda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lang="en-US" sz="2400" dirty="0" smtClean="0">
              <a:latin typeface="+mn-lt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Oración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Comentario – Diputado de Estado Michael Baldner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Introducción de la Presentación</a:t>
            </a:r>
          </a:p>
          <a:p>
            <a:pPr lvl="1" eaLnBrk="0" hangingPunct="0">
              <a:buFont typeface="Wingdings" pitchFamily="2" charset="2"/>
              <a:buChar char="Ø"/>
              <a:tabLst>
                <a:tab pos="914400" algn="l"/>
              </a:tabLst>
            </a:pPr>
            <a:r>
              <a:rPr lang="es-MX" sz="2400" dirty="0" smtClean="0"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MPC Tom Ciborski, PSD (New Jersey)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Entrenamiento de Funcionarios del Consejo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MPC José Jiménez, PSD (Oklahoma)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HDFC Levi Leyba, PSD, FM (New México)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 Presentación: Massachusetts State Education Chairman                  	and translated at the Supreme Office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s-MX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 Comentario– SD Michael Baldner y DD José Genao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UcPeriod"/>
              <a:tabLst>
                <a:tab pos="914400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Times New Roman" pitchFamily="18" charset="0"/>
              </a:rPr>
              <a:t> Oración </a:t>
            </a:r>
            <a:endParaRPr kumimoji="0" lang="en-US" sz="2400" b="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228600" y="2895600"/>
            <a:ext cx="1752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dirty="0">
                <a:solidFill>
                  <a:schemeClr val="bg1"/>
                </a:solidFill>
                <a:latin typeface="Arial" pitchFamily="34" charset="0"/>
              </a:rPr>
              <a:t>Secretario Financiero</a:t>
            </a:r>
          </a:p>
        </p:txBody>
      </p:sp>
      <p:cxnSp>
        <p:nvCxnSpPr>
          <p:cNvPr id="97291" name="AutoShape 11"/>
          <p:cNvCxnSpPr>
            <a:cxnSpLocks noChangeShapeType="1"/>
            <a:stCxn id="97286" idx="0"/>
            <a:endCxn id="97292" idx="1"/>
          </p:cNvCxnSpPr>
          <p:nvPr/>
        </p:nvCxnSpPr>
        <p:spPr bwMode="auto">
          <a:xfrm rot="-5400000">
            <a:off x="1094582" y="1999456"/>
            <a:ext cx="906462" cy="885825"/>
          </a:xfrm>
          <a:prstGeom prst="curvedConnector2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sp>
        <p:nvSpPr>
          <p:cNvPr id="97292" name="Text Box 12"/>
          <p:cNvSpPr txBox="1">
            <a:spLocks noChangeArrowheads="1"/>
          </p:cNvSpPr>
          <p:nvPr/>
        </p:nvSpPr>
        <p:spPr bwMode="auto">
          <a:xfrm>
            <a:off x="1990725" y="1790700"/>
            <a:ext cx="1285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dirty="0">
                <a:solidFill>
                  <a:schemeClr val="bg1"/>
                </a:solidFill>
                <a:latin typeface="Arial" pitchFamily="34" charset="0"/>
              </a:rPr>
              <a:t>Tesorero</a:t>
            </a:r>
          </a:p>
        </p:txBody>
      </p:sp>
      <p:cxnSp>
        <p:nvCxnSpPr>
          <p:cNvPr id="97296" name="AutoShape 16"/>
          <p:cNvCxnSpPr>
            <a:cxnSpLocks noChangeShapeType="1"/>
            <a:stCxn id="97292" idx="3"/>
          </p:cNvCxnSpPr>
          <p:nvPr/>
        </p:nvCxnSpPr>
        <p:spPr bwMode="auto">
          <a:xfrm>
            <a:off x="3276600" y="1989138"/>
            <a:ext cx="609600" cy="4762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sp>
        <p:nvSpPr>
          <p:cNvPr id="97298" name="Text Box 18"/>
          <p:cNvSpPr txBox="1">
            <a:spLocks noChangeArrowheads="1"/>
          </p:cNvSpPr>
          <p:nvPr/>
        </p:nvSpPr>
        <p:spPr bwMode="auto">
          <a:xfrm>
            <a:off x="0" y="5105400"/>
            <a:ext cx="989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s-ES_tradnl" sz="2000" dirty="0">
                <a:solidFill>
                  <a:schemeClr val="bg1"/>
                </a:solidFill>
                <a:latin typeface="Arial" pitchFamily="34" charset="0"/>
              </a:rPr>
              <a:t>Cuotas</a:t>
            </a:r>
          </a:p>
        </p:txBody>
      </p:sp>
      <p:cxnSp>
        <p:nvCxnSpPr>
          <p:cNvPr id="97299" name="AutoShape 19"/>
          <p:cNvCxnSpPr>
            <a:cxnSpLocks noChangeShapeType="1"/>
            <a:stCxn id="97298" idx="0"/>
            <a:endCxn id="97286" idx="2"/>
          </p:cNvCxnSpPr>
          <p:nvPr/>
        </p:nvCxnSpPr>
        <p:spPr bwMode="auto">
          <a:xfrm flipV="1">
            <a:off x="495300" y="3597275"/>
            <a:ext cx="609600" cy="150812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sp>
        <p:nvSpPr>
          <p:cNvPr id="97300" name="Text Box 20"/>
          <p:cNvSpPr txBox="1">
            <a:spLocks noChangeArrowheads="1"/>
          </p:cNvSpPr>
          <p:nvPr/>
        </p:nvSpPr>
        <p:spPr bwMode="auto">
          <a:xfrm>
            <a:off x="6324600" y="50292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dirty="0">
                <a:solidFill>
                  <a:schemeClr val="bg1"/>
                </a:solidFill>
              </a:rPr>
              <a:t>Tesorero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7301" name="AutoShape 21"/>
          <p:cNvCxnSpPr>
            <a:cxnSpLocks noChangeShapeType="1"/>
            <a:endCxn id="97300" idx="1"/>
          </p:cNvCxnSpPr>
          <p:nvPr/>
        </p:nvCxnSpPr>
        <p:spPr bwMode="auto">
          <a:xfrm rot="16200000" flipH="1">
            <a:off x="4205288" y="3138488"/>
            <a:ext cx="2535237" cy="1703387"/>
          </a:xfrm>
          <a:prstGeom prst="curvedConnector2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sp>
        <p:nvSpPr>
          <p:cNvPr id="97302" name="Text Box 22"/>
          <p:cNvSpPr txBox="1">
            <a:spLocks noChangeArrowheads="1"/>
          </p:cNvSpPr>
          <p:nvPr/>
        </p:nvSpPr>
        <p:spPr bwMode="auto">
          <a:xfrm>
            <a:off x="5486400" y="1676400"/>
            <a:ext cx="1371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" pitchFamily="34" charset="0"/>
              </a:rPr>
              <a:t>Gran Caballero</a:t>
            </a:r>
          </a:p>
        </p:txBody>
      </p:sp>
      <p:sp>
        <p:nvSpPr>
          <p:cNvPr id="97303" name="Text Box 23"/>
          <p:cNvSpPr txBox="1">
            <a:spLocks noChangeArrowheads="1"/>
          </p:cNvSpPr>
          <p:nvPr/>
        </p:nvSpPr>
        <p:spPr bwMode="auto">
          <a:xfrm>
            <a:off x="7010400" y="1600200"/>
            <a:ext cx="1752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dirty="0">
                <a:solidFill>
                  <a:schemeClr val="bg1"/>
                </a:solidFill>
              </a:rPr>
              <a:t>Secretario Financiero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97304" name="Rectangle 24"/>
          <p:cNvSpPr>
            <a:spLocks noChangeArrowheads="1"/>
          </p:cNvSpPr>
          <p:nvPr/>
        </p:nvSpPr>
        <p:spPr bwMode="auto">
          <a:xfrm>
            <a:off x="6172200" y="2667000"/>
            <a:ext cx="167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dirty="0">
                <a:solidFill>
                  <a:schemeClr val="bg1"/>
                </a:solidFill>
                <a:latin typeface="Arial" pitchFamily="34" charset="0"/>
              </a:rPr>
              <a:t>Aprobación de Pagos</a:t>
            </a:r>
          </a:p>
        </p:txBody>
      </p:sp>
      <p:cxnSp>
        <p:nvCxnSpPr>
          <p:cNvPr id="97305" name="AutoShape 25"/>
          <p:cNvCxnSpPr>
            <a:cxnSpLocks noChangeShapeType="1"/>
            <a:stCxn id="97302" idx="2"/>
            <a:endCxn id="97304" idx="0"/>
          </p:cNvCxnSpPr>
          <p:nvPr/>
        </p:nvCxnSpPr>
        <p:spPr bwMode="auto">
          <a:xfrm>
            <a:off x="6172200" y="2378075"/>
            <a:ext cx="838200" cy="28892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cxnSp>
        <p:nvCxnSpPr>
          <p:cNvPr id="97306" name="AutoShape 26"/>
          <p:cNvCxnSpPr>
            <a:cxnSpLocks noChangeShapeType="1"/>
            <a:stCxn id="97303" idx="2"/>
            <a:endCxn id="97304" idx="0"/>
          </p:cNvCxnSpPr>
          <p:nvPr/>
        </p:nvCxnSpPr>
        <p:spPr bwMode="auto">
          <a:xfrm flipH="1">
            <a:off x="7010400" y="2422525"/>
            <a:ext cx="876300" cy="24447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cxnSp>
        <p:nvCxnSpPr>
          <p:cNvPr id="97307" name="AutoShape 27"/>
          <p:cNvCxnSpPr>
            <a:cxnSpLocks noChangeShapeType="1"/>
            <a:stCxn id="97304" idx="2"/>
            <a:endCxn id="97325" idx="0"/>
          </p:cNvCxnSpPr>
          <p:nvPr/>
        </p:nvCxnSpPr>
        <p:spPr bwMode="auto">
          <a:xfrm>
            <a:off x="7010400" y="3368675"/>
            <a:ext cx="0" cy="355600"/>
          </a:xfrm>
          <a:prstGeom prst="straightConnector1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 type="triangle" w="med" len="med"/>
          </a:ln>
        </p:spPr>
      </p:cxnSp>
      <p:sp>
        <p:nvSpPr>
          <p:cNvPr id="97308" name="Text Box 28"/>
          <p:cNvSpPr txBox="1">
            <a:spLocks noChangeArrowheads="1"/>
          </p:cNvSpPr>
          <p:nvPr/>
        </p:nvSpPr>
        <p:spPr bwMode="auto">
          <a:xfrm>
            <a:off x="0" y="9144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_tradnl" u="sng" dirty="0">
                <a:solidFill>
                  <a:schemeClr val="bg1"/>
                </a:solidFill>
                <a:latin typeface="Arial" pitchFamily="34" charset="0"/>
              </a:rPr>
              <a:t>Cobro de Dinero</a:t>
            </a:r>
          </a:p>
        </p:txBody>
      </p:sp>
      <p:sp>
        <p:nvSpPr>
          <p:cNvPr id="97309" name="Text Box 29"/>
          <p:cNvSpPr txBox="1">
            <a:spLocks noChangeArrowheads="1"/>
          </p:cNvSpPr>
          <p:nvPr/>
        </p:nvSpPr>
        <p:spPr bwMode="auto">
          <a:xfrm>
            <a:off x="4572000" y="9144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_tradnl" u="sng" dirty="0">
                <a:solidFill>
                  <a:schemeClr val="bg1"/>
                </a:solidFill>
                <a:latin typeface="Arial" pitchFamily="34" charset="0"/>
              </a:rPr>
              <a:t>Distribución de Fondos</a:t>
            </a:r>
          </a:p>
        </p:txBody>
      </p:sp>
      <p:sp>
        <p:nvSpPr>
          <p:cNvPr id="97310" name="Text Box 30"/>
          <p:cNvSpPr txBox="1">
            <a:spLocks noChangeArrowheads="1"/>
          </p:cNvSpPr>
          <p:nvPr/>
        </p:nvSpPr>
        <p:spPr bwMode="auto">
          <a:xfrm>
            <a:off x="5486400" y="6248400"/>
            <a:ext cx="304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_tradnl" sz="2000" dirty="0">
                <a:solidFill>
                  <a:schemeClr val="bg1"/>
                </a:solidFill>
                <a:latin typeface="Arial" pitchFamily="34" charset="0"/>
              </a:rPr>
              <a:t>Pagos / Distribuciones</a:t>
            </a:r>
          </a:p>
        </p:txBody>
      </p:sp>
      <p:sp>
        <p:nvSpPr>
          <p:cNvPr id="58387" name="Line 33"/>
          <p:cNvSpPr>
            <a:spLocks noChangeShapeType="1"/>
          </p:cNvSpPr>
          <p:nvPr/>
        </p:nvSpPr>
        <p:spPr bwMode="auto">
          <a:xfrm>
            <a:off x="4572000" y="0"/>
            <a:ext cx="0" cy="6858000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8388" name="Picture 15" descr="MCj023452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295400"/>
            <a:ext cx="1470025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293" name="Picture 13" descr="MCj0435468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162675"/>
            <a:ext cx="10668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318" name="Picture 38" descr="MCj0435472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1825" y="5921375"/>
            <a:ext cx="1371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319" name="Picture 39" descr="MCj0435470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2575" y="6035675"/>
            <a:ext cx="121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321" name="Rectangle 41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s-ES_tradnl" sz="4000" i="1" dirty="0">
                <a:solidFill>
                  <a:schemeClr val="bg1"/>
                </a:solidFill>
                <a:latin typeface="Arial" pitchFamily="34" charset="0"/>
              </a:rPr>
              <a:t>Flujo de Fondos en el Consejo</a:t>
            </a:r>
          </a:p>
        </p:txBody>
      </p:sp>
      <p:sp>
        <p:nvSpPr>
          <p:cNvPr id="97322" name="Text Box 42"/>
          <p:cNvSpPr txBox="1">
            <a:spLocks noChangeArrowheads="1"/>
          </p:cNvSpPr>
          <p:nvPr/>
        </p:nvSpPr>
        <p:spPr bwMode="auto">
          <a:xfrm>
            <a:off x="3962400" y="238125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pl-PL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BAN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</a:t>
            </a:r>
          </a:p>
        </p:txBody>
      </p:sp>
      <p:sp>
        <p:nvSpPr>
          <p:cNvPr id="97323" name="Text Box 43"/>
          <p:cNvSpPr txBox="1">
            <a:spLocks noChangeArrowheads="1"/>
          </p:cNvSpPr>
          <p:nvPr/>
        </p:nvSpPr>
        <p:spPr bwMode="auto">
          <a:xfrm>
            <a:off x="1524000" y="510540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s-ES_tradnl" sz="2000" dirty="0">
                <a:solidFill>
                  <a:schemeClr val="bg1"/>
                </a:solidFill>
                <a:latin typeface="Arial" pitchFamily="34" charset="0"/>
              </a:rPr>
              <a:t>Dinero Cobrado</a:t>
            </a:r>
          </a:p>
        </p:txBody>
      </p:sp>
      <p:cxnSp>
        <p:nvCxnSpPr>
          <p:cNvPr id="97324" name="AutoShape 44"/>
          <p:cNvCxnSpPr>
            <a:cxnSpLocks noChangeShapeType="1"/>
            <a:stCxn id="97323" idx="0"/>
            <a:endCxn id="97286" idx="2"/>
          </p:cNvCxnSpPr>
          <p:nvPr/>
        </p:nvCxnSpPr>
        <p:spPr bwMode="auto">
          <a:xfrm flipH="1" flipV="1">
            <a:off x="1104900" y="3597275"/>
            <a:ext cx="1562100" cy="150812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  <p:sp>
        <p:nvSpPr>
          <p:cNvPr id="97325" name="Text Box 45"/>
          <p:cNvSpPr txBox="1">
            <a:spLocks noChangeArrowheads="1"/>
          </p:cNvSpPr>
          <p:nvPr/>
        </p:nvSpPr>
        <p:spPr bwMode="auto">
          <a:xfrm>
            <a:off x="5753100" y="3724275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s-ES_tradnl" sz="2000" dirty="0">
                <a:solidFill>
                  <a:schemeClr val="bg1"/>
                </a:solidFill>
                <a:latin typeface="Arial" pitchFamily="34" charset="0"/>
              </a:rPr>
              <a:t>Junta de Directores</a:t>
            </a:r>
          </a:p>
        </p:txBody>
      </p:sp>
      <p:cxnSp>
        <p:nvCxnSpPr>
          <p:cNvPr id="97326" name="AutoShape 46"/>
          <p:cNvCxnSpPr>
            <a:cxnSpLocks noChangeShapeType="1"/>
            <a:stCxn id="97325" idx="2"/>
            <a:endCxn id="97300" idx="0"/>
          </p:cNvCxnSpPr>
          <p:nvPr/>
        </p:nvCxnSpPr>
        <p:spPr bwMode="auto">
          <a:xfrm>
            <a:off x="7010400" y="4121150"/>
            <a:ext cx="0" cy="908050"/>
          </a:xfrm>
          <a:prstGeom prst="straightConnector1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97327" name="AutoShape 47"/>
          <p:cNvCxnSpPr>
            <a:cxnSpLocks noChangeShapeType="1"/>
            <a:endCxn id="97310" idx="0"/>
          </p:cNvCxnSpPr>
          <p:nvPr/>
        </p:nvCxnSpPr>
        <p:spPr bwMode="auto">
          <a:xfrm flipH="1">
            <a:off x="7010400" y="5486400"/>
            <a:ext cx="6350" cy="76200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7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7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97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7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7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7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7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7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7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7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7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7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7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7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97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97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97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97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97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97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97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97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97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97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97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97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9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97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97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6" grpId="0"/>
      <p:bldP spid="97292" grpId="0"/>
      <p:bldP spid="97298" grpId="0"/>
      <p:bldP spid="97300" grpId="0"/>
      <p:bldP spid="97302" grpId="0"/>
      <p:bldP spid="97303" grpId="0"/>
      <p:bldP spid="97304" grpId="0"/>
      <p:bldP spid="97308" grpId="0"/>
      <p:bldP spid="97309" grpId="0"/>
      <p:bldP spid="97310" grpId="0"/>
      <p:bldP spid="97321" grpId="0"/>
      <p:bldP spid="97323" grpId="0"/>
      <p:bldP spid="973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04800" y="1219200"/>
            <a:ext cx="361156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800" b="1" dirty="0">
                <a:latin typeface="Arial" pitchFamily="34" charset="0"/>
                <a:cs typeface="Arial" pitchFamily="34" charset="0"/>
              </a:rPr>
              <a:t>CUADERNO DE INFORMES </a:t>
            </a:r>
          </a:p>
          <a:p>
            <a:pPr algn="ctr"/>
            <a:r>
              <a:rPr lang="es-ES_tradnl" sz="2800" b="1" dirty="0">
                <a:latin typeface="Arial" pitchFamily="34" charset="0"/>
                <a:cs typeface="Arial" pitchFamily="34" charset="0"/>
              </a:rPr>
              <a:t>del Consejo</a:t>
            </a:r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1143001" y="3429000"/>
            <a:ext cx="6858000" cy="31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000" y="3505200"/>
            <a:ext cx="35052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800" dirty="0">
                <a:latin typeface="Corbel" pitchFamily="34" charset="0"/>
              </a:rPr>
              <a:t> </a:t>
            </a:r>
            <a:r>
              <a:rPr lang="es-ES_tradnl" sz="3800" b="1" dirty="0">
                <a:latin typeface="Corbel" pitchFamily="34" charset="0"/>
              </a:rPr>
              <a:t>IncluIdo en el paquete del Consejo ‘Surgir con Servicio’</a:t>
            </a:r>
          </a:p>
        </p:txBody>
      </p:sp>
      <p:pic>
        <p:nvPicPr>
          <p:cNvPr id="175110" name="Picture 7" descr="cuaderno de inform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685800"/>
            <a:ext cx="4652963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81000" y="1447800"/>
            <a:ext cx="43434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3700" b="1" dirty="0">
                <a:latin typeface="Corbel" pitchFamily="34" charset="0"/>
                <a:cs typeface="Arial" pitchFamily="34" charset="0"/>
              </a:rPr>
              <a:t>Reporte de Oficiales Electos para el Año Fraternal</a:t>
            </a:r>
          </a:p>
          <a:p>
            <a:pPr algn="ctr"/>
            <a:r>
              <a:rPr lang="es-ES_tradnl" sz="3700" b="1" dirty="0">
                <a:latin typeface="Corbel" pitchFamily="34" charset="0"/>
                <a:cs typeface="Arial" pitchFamily="34" charset="0"/>
              </a:rPr>
              <a:t>(#185 S)</a:t>
            </a: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316038"/>
            <a:ext cx="3960813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981201" y="3352800"/>
            <a:ext cx="5181600" cy="31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" y="4267200"/>
            <a:ext cx="35052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900" b="1" dirty="0">
                <a:latin typeface="Corbel" pitchFamily="34" charset="0"/>
              </a:rPr>
              <a:t>Antes del 1ro de Julio</a:t>
            </a:r>
            <a:endParaRPr lang="en-US" sz="3200" b="1" dirty="0">
              <a:latin typeface="Corbe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36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Reportes que el Consejo TIENE que someter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28600" y="914400"/>
            <a:ext cx="43434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3800" dirty="0">
                <a:latin typeface="Corbel" pitchFamily="34" charset="0"/>
                <a:cs typeface="Arial" pitchFamily="34" charset="0"/>
              </a:rPr>
              <a:t>Reporte del Personal de Servicio</a:t>
            </a:r>
          </a:p>
          <a:p>
            <a:pPr algn="ctr"/>
            <a:r>
              <a:rPr lang="en-US" sz="3800" dirty="0">
                <a:latin typeface="Corbel" pitchFamily="34" charset="0"/>
                <a:cs typeface="Arial" pitchFamily="34" charset="0"/>
              </a:rPr>
              <a:t>(#365 S)</a:t>
            </a: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277938"/>
            <a:ext cx="3960813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981201" y="3352800"/>
            <a:ext cx="5181600" cy="31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3400" y="3521075"/>
            <a:ext cx="3505200" cy="337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3700" b="0" dirty="0">
                <a:latin typeface="Corbel" pitchFamily="34" charset="0"/>
              </a:rPr>
              <a:t>Antes del 1ro de Agosto</a:t>
            </a:r>
          </a:p>
          <a:p>
            <a:pPr algn="ctr"/>
            <a:r>
              <a:rPr lang="es-ES_tradnl" sz="2800" b="0" dirty="0">
                <a:latin typeface="Corbel" pitchFamily="34" charset="0"/>
              </a:rPr>
              <a:t>-------</a:t>
            </a:r>
          </a:p>
          <a:p>
            <a:pPr algn="ctr"/>
            <a:r>
              <a:rPr lang="es-ES_tradnl" sz="3700" b="0" dirty="0">
                <a:latin typeface="Corbel" pitchFamily="34" charset="0"/>
              </a:rPr>
              <a:t>Un</a:t>
            </a:r>
            <a:r>
              <a:rPr lang="es-ES_tradnl" sz="3700" b="0" dirty="0">
                <a:solidFill>
                  <a:schemeClr val="tx2"/>
                </a:solidFill>
                <a:latin typeface="Corbel" pitchFamily="34" charset="0"/>
              </a:rPr>
              <a:t> </a:t>
            </a:r>
            <a:r>
              <a:rPr lang="es-ES_tradnl" sz="3700" dirty="0">
                <a:solidFill>
                  <a:srgbClr val="FF0000"/>
                </a:solidFill>
                <a:latin typeface="Corbel" pitchFamily="34" charset="0"/>
              </a:rPr>
              <a:t>Requisito</a:t>
            </a:r>
            <a:r>
              <a:rPr lang="es-ES_tradnl" sz="3700" b="0" dirty="0">
                <a:solidFill>
                  <a:schemeClr val="tx2"/>
                </a:solidFill>
                <a:latin typeface="Corbel" pitchFamily="34" charset="0"/>
              </a:rPr>
              <a:t> </a:t>
            </a:r>
            <a:r>
              <a:rPr lang="es-ES_tradnl" sz="3700" b="0" dirty="0">
                <a:latin typeface="Corbel" pitchFamily="34" charset="0"/>
              </a:rPr>
              <a:t>para el Premio Consejo Estrella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36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Reportes que el Consejo TIENE que someter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28600" y="1066800"/>
            <a:ext cx="4343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3700" b="1" dirty="0">
                <a:latin typeface="Corbel" pitchFamily="34" charset="0"/>
                <a:cs typeface="Arial" pitchFamily="34" charset="0"/>
              </a:rPr>
              <a:t>Auditoria Semestral</a:t>
            </a:r>
          </a:p>
          <a:p>
            <a:pPr algn="ctr"/>
            <a:r>
              <a:rPr lang="es-ES_tradnl" sz="3700" b="1" dirty="0">
                <a:latin typeface="Corbel" pitchFamily="34" charset="0"/>
                <a:cs typeface="Arial" pitchFamily="34" charset="0"/>
              </a:rPr>
              <a:t>(#1295 S)</a:t>
            </a: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255713"/>
            <a:ext cx="3960813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Straight Connector 23"/>
          <p:cNvCxnSpPr/>
          <p:nvPr/>
        </p:nvCxnSpPr>
        <p:spPr>
          <a:xfrm rot="5400000">
            <a:off x="1981201" y="3352800"/>
            <a:ext cx="5181600" cy="317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5790406" y="3429000"/>
            <a:ext cx="6858000" cy="1588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9600" y="3048000"/>
            <a:ext cx="3505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400" b="1" dirty="0">
                <a:latin typeface="Arial" pitchFamily="34" charset="0"/>
              </a:rPr>
              <a:t>30 de Junio - Reportado</a:t>
            </a:r>
          </a:p>
          <a:p>
            <a:pPr algn="ctr"/>
            <a:r>
              <a:rPr lang="es-ES_tradnl" sz="2400" b="1" dirty="0">
                <a:latin typeface="Arial" pitchFamily="34" charset="0"/>
              </a:rPr>
              <a:t>Antes del 15 de Agosto</a:t>
            </a:r>
          </a:p>
          <a:p>
            <a:pPr algn="ctr"/>
            <a:endParaRPr lang="en-US" sz="2400" b="1" dirty="0">
              <a:latin typeface="Arial" pitchFamily="34" charset="0"/>
            </a:endParaRPr>
          </a:p>
          <a:p>
            <a:pPr algn="ctr"/>
            <a:r>
              <a:rPr lang="es-ES_tradnl" sz="2400" b="1" dirty="0">
                <a:latin typeface="Arial" pitchFamily="34" charset="0"/>
              </a:rPr>
              <a:t>31 de Diciembre – Reportado antes del 15 de Febrero</a:t>
            </a:r>
            <a:endParaRPr lang="en-US" sz="2400" b="1" dirty="0"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641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36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Reportes que el Consejo TIENE que someter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ndara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Nuestra Señora de Guadalup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-152400"/>
            <a:ext cx="4572000" cy="681037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58846"/>
            <a:ext cx="5486400" cy="6418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El evento</a:t>
            </a:r>
          </a:p>
          <a:p>
            <a:endParaRPr lang="es-ES" b="1" dirty="0" smtClean="0"/>
          </a:p>
          <a:p>
            <a:r>
              <a:rPr lang="es-ES" dirty="0" smtClean="0"/>
              <a:t>La Celebración Guadalupana, que se realizará en el recinto más histórico de Los Ángeles, promete ser una celebración internacional inolvidable en honor a Nuestra Señora de Guadalupe. Con la participación de oradores dinámicos, de atractivos artistas y con poderosas plegarias, el evento brindará la oportunidad de que se reúnan los fieles de la zona de Los Ángeles para presentar un poderoso testimonio de su devoción Mariana y fe católica en sus comunidades.</a:t>
            </a:r>
          </a:p>
          <a:p>
            <a:endParaRPr lang="es-ES" dirty="0" smtClean="0"/>
          </a:p>
          <a:p>
            <a:r>
              <a:rPr lang="es-ES" dirty="0" smtClean="0"/>
              <a:t>La Celebración se llevará a cabo el domingo 5 de agosto en Los Angeles Memorial Coliseum y será gratuita para todo el público.</a:t>
            </a:r>
          </a:p>
          <a:p>
            <a:endParaRPr lang="es-ES" dirty="0" smtClean="0"/>
          </a:p>
          <a:p>
            <a:r>
              <a:rPr lang="es-ES" dirty="0" smtClean="0"/>
              <a:t>Asegúrese de registrarse para las alertas por teléfono celular e e-mail y seguir consultando en GuadalupeCelebracion.com para ser el primero en conocer a todas las estrellas del evento y estar entre los primeros en reservar sus entradas.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apsules">
  <a:themeElements>
    <a:clrScheme name="1_Capsules 5">
      <a:dk1>
        <a:srgbClr val="000066"/>
      </a:dk1>
      <a:lt1>
        <a:srgbClr val="FFFFFF"/>
      </a:lt1>
      <a:dk2>
        <a:srgbClr val="336699"/>
      </a:dk2>
      <a:lt2>
        <a:srgbClr val="FFFFEB"/>
      </a:lt2>
      <a:accent1>
        <a:srgbClr val="99CCFF"/>
      </a:accent1>
      <a:accent2>
        <a:srgbClr val="9999FF"/>
      </a:accent2>
      <a:accent3>
        <a:srgbClr val="ADB8CA"/>
      </a:accent3>
      <a:accent4>
        <a:srgbClr val="DADADA"/>
      </a:accent4>
      <a:accent5>
        <a:srgbClr val="CAE2FF"/>
      </a:accent5>
      <a:accent6>
        <a:srgbClr val="8A8AE7"/>
      </a:accent6>
      <a:hlink>
        <a:srgbClr val="CCCCFF"/>
      </a:hlink>
      <a:folHlink>
        <a:srgbClr val="C68DFF"/>
      </a:folHlink>
    </a:clrScheme>
    <a:fontScheme name="1_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Apex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2_Apex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7447</TotalTime>
  <Words>2397</Words>
  <Application>Microsoft Office PowerPoint</Application>
  <PresentationFormat>On-screen Show (4:3)</PresentationFormat>
  <Paragraphs>408</Paragraphs>
  <Slides>47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1_Capsules</vt:lpstr>
      <vt:lpstr>2_Apex</vt:lpstr>
      <vt:lpstr>Slide 1</vt:lpstr>
      <vt:lpstr>Slide 2</vt:lpstr>
      <vt:lpstr>Resposabilidades de funcionarios 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Responsabilidades de Funcionarios del Consejo</vt:lpstr>
      <vt:lpstr>Slide 29</vt:lpstr>
      <vt:lpstr> Responsabilidades de  Directores del Consejo   </vt:lpstr>
      <vt:lpstr>Responsabilidades de  Directores del Consejo</vt:lpstr>
      <vt:lpstr>Slide 32</vt:lpstr>
      <vt:lpstr>Responsabilidades de  Directores del Consejo</vt:lpstr>
      <vt:lpstr>Responsabilidades de Directores del Consejo</vt:lpstr>
      <vt:lpstr>Responsabilidades de Directores del Consejo</vt:lpstr>
      <vt:lpstr> Responsabilidades del  Equipo de Membresía  </vt:lpstr>
      <vt:lpstr> Responsabilidades del  Equipo de Membresía  </vt:lpstr>
      <vt:lpstr> Responsabilidades del  Equipo de Membresía       </vt:lpstr>
      <vt:lpstr> Responsabilidades del Equipo de Membresía       </vt:lpstr>
      <vt:lpstr> Recursos Para el Consejo       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Council Officer Responsibilities</dc:title>
  <dc:creator>Rod</dc:creator>
  <cp:lastModifiedBy>KofC</cp:lastModifiedBy>
  <cp:revision>168</cp:revision>
  <dcterms:created xsi:type="dcterms:W3CDTF">2008-09-30T21:06:47Z</dcterms:created>
  <dcterms:modified xsi:type="dcterms:W3CDTF">2012-04-02T13:49:32Z</dcterms:modified>
</cp:coreProperties>
</file>